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theme/theme2.xml" ContentType="application/vnd.openxmlformats-officedocument.theme+xml"/>
  <Override PartName="/ppt/media/image7.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9144000" cy="5715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1pPr>
    <a:lvl2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2pPr>
    <a:lvl3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3pPr>
    <a:lvl4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4pPr>
    <a:lvl5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5pPr>
    <a:lvl6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6pPr>
    <a:lvl7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7pPr>
    <a:lvl8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8pPr>
    <a:lvl9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38" name="Shape 238"/>
          <p:cNvSpPr/>
          <p:nvPr>
            <p:ph type="sldImg"/>
          </p:nvPr>
        </p:nvSpPr>
        <p:spPr>
          <a:xfrm>
            <a:off x="1143000" y="685800"/>
            <a:ext cx="4572000" cy="3429000"/>
          </a:xfrm>
          <a:prstGeom prst="rect">
            <a:avLst/>
          </a:prstGeom>
        </p:spPr>
        <p:txBody>
          <a:bodyPr/>
          <a:lstStyle/>
          <a:p>
            <a:pPr/>
          </a:p>
        </p:txBody>
      </p:sp>
      <p:sp>
        <p:nvSpPr>
          <p:cNvPr id="239" name="Shape 23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defRPr sz="2400">
        <a:latin typeface="+mj-lt"/>
        <a:ea typeface="+mj-ea"/>
        <a:cs typeface="+mj-cs"/>
        <a:sym typeface="Avenir Roman"/>
      </a:defRPr>
    </a:lvl1pPr>
    <a:lvl2pPr indent="228600" defTabSz="457200" latinLnBrk="0">
      <a:defRPr sz="2400">
        <a:latin typeface="+mj-lt"/>
        <a:ea typeface="+mj-ea"/>
        <a:cs typeface="+mj-cs"/>
        <a:sym typeface="Avenir Roman"/>
      </a:defRPr>
    </a:lvl2pPr>
    <a:lvl3pPr indent="457200" defTabSz="457200" latinLnBrk="0">
      <a:defRPr sz="2400">
        <a:latin typeface="+mj-lt"/>
        <a:ea typeface="+mj-ea"/>
        <a:cs typeface="+mj-cs"/>
        <a:sym typeface="Avenir Roman"/>
      </a:defRPr>
    </a:lvl3pPr>
    <a:lvl4pPr indent="685800" defTabSz="457200" latinLnBrk="0">
      <a:defRPr sz="2400">
        <a:latin typeface="+mj-lt"/>
        <a:ea typeface="+mj-ea"/>
        <a:cs typeface="+mj-cs"/>
        <a:sym typeface="Avenir Roman"/>
      </a:defRPr>
    </a:lvl4pPr>
    <a:lvl5pPr indent="914400" defTabSz="457200" latinLnBrk="0">
      <a:defRPr sz="2400">
        <a:latin typeface="+mj-lt"/>
        <a:ea typeface="+mj-ea"/>
        <a:cs typeface="+mj-cs"/>
        <a:sym typeface="Avenir Roman"/>
      </a:defRPr>
    </a:lvl5pPr>
    <a:lvl6pPr indent="1143000" defTabSz="457200" latinLnBrk="0">
      <a:defRPr sz="2400">
        <a:latin typeface="+mj-lt"/>
        <a:ea typeface="+mj-ea"/>
        <a:cs typeface="+mj-cs"/>
        <a:sym typeface="Avenir Roman"/>
      </a:defRPr>
    </a:lvl6pPr>
    <a:lvl7pPr indent="1371600" defTabSz="457200" latinLnBrk="0">
      <a:defRPr sz="2400">
        <a:latin typeface="+mj-lt"/>
        <a:ea typeface="+mj-ea"/>
        <a:cs typeface="+mj-cs"/>
        <a:sym typeface="Avenir Roman"/>
      </a:defRPr>
    </a:lvl7pPr>
    <a:lvl8pPr indent="1600200" defTabSz="457200" latinLnBrk="0">
      <a:defRPr sz="2400">
        <a:latin typeface="+mj-lt"/>
        <a:ea typeface="+mj-ea"/>
        <a:cs typeface="+mj-cs"/>
        <a:sym typeface="Avenir Roman"/>
      </a:defRPr>
    </a:lvl8pPr>
    <a:lvl9pPr indent="1828800" defTabSz="457200" latinLnBrk="0">
      <a:defRPr sz="2400">
        <a:latin typeface="+mj-lt"/>
        <a:ea typeface="+mj-ea"/>
        <a:cs typeface="+mj-cs"/>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jpeg"/><Relationship Id="rId4" Type="http://schemas.openxmlformats.org/officeDocument/2006/relationships/image" Target="../media/image2.jpe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jpe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8.png"/><Relationship Id="rId6" Type="http://schemas.openxmlformats.org/officeDocument/2006/relationships/image" Target="../media/image9.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0.png"/><Relationship Id="rId4" Type="http://schemas.openxmlformats.org/officeDocument/2006/relationships/image" Target="../media/image5.jpeg"/></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jpeg"/><Relationship Id="rId4" Type="http://schemas.openxmlformats.org/officeDocument/2006/relationships/image" Target="../media/image12.png"/></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12.png"/><Relationship Id="rId6" Type="http://schemas.openxmlformats.org/officeDocument/2006/relationships/image" Target="../media/image13.png"/></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4.png"/><Relationship Id="rId4" Type="http://schemas.openxmlformats.org/officeDocument/2006/relationships/image" Target="../media/image6.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Arrowhead first page">
    <p:bg>
      <p:bgPr>
        <a:solidFill>
          <a:srgbClr val="002F4F"/>
        </a:solidFill>
      </p:bgPr>
    </p:bg>
    <p:spTree>
      <p:nvGrpSpPr>
        <p:cNvPr id="1" name=""/>
        <p:cNvGrpSpPr/>
        <p:nvPr/>
      </p:nvGrpSpPr>
      <p:grpSpPr>
        <a:xfrm>
          <a:off x="0" y="0"/>
          <a:ext cx="0" cy="0"/>
          <a:chOff x="0" y="0"/>
          <a:chExt cx="0" cy="0"/>
        </a:xfrm>
      </p:grpSpPr>
      <p:pic>
        <p:nvPicPr>
          <p:cNvPr id="12" name="image1.png" descr="image1.png"/>
          <p:cNvPicPr>
            <a:picLocks noChangeAspect="1"/>
          </p:cNvPicPr>
          <p:nvPr/>
        </p:nvPicPr>
        <p:blipFill>
          <a:blip r:embed="rId2">
            <a:extLst/>
          </a:blip>
          <a:stretch>
            <a:fillRect/>
          </a:stretch>
        </p:blipFill>
        <p:spPr>
          <a:xfrm>
            <a:off x="0" y="5205"/>
            <a:ext cx="9129394" cy="5715002"/>
          </a:xfrm>
          <a:prstGeom prst="rect">
            <a:avLst/>
          </a:prstGeom>
          <a:ln w="12700">
            <a:miter lim="400000"/>
          </a:ln>
        </p:spPr>
      </p:pic>
      <p:sp>
        <p:nvSpPr>
          <p:cNvPr id="13" name="Title Text"/>
          <p:cNvSpPr txBox="1"/>
          <p:nvPr>
            <p:ph type="title"/>
          </p:nvPr>
        </p:nvSpPr>
        <p:spPr>
          <a:xfrm>
            <a:off x="799889" y="1280403"/>
            <a:ext cx="7517810" cy="3398025"/>
          </a:xfrm>
          <a:prstGeom prst="rect">
            <a:avLst/>
          </a:prstGeom>
        </p:spPr>
        <p:txBody>
          <a:bodyPr/>
          <a:lstStyle>
            <a:lvl1pPr>
              <a:defRPr>
                <a:solidFill>
                  <a:srgbClr val="FFFFFF"/>
                </a:solidFill>
              </a:defRPr>
            </a:lvl1pPr>
          </a:lstStyle>
          <a:p>
            <a:pPr/>
            <a:r>
              <a:t>Title Text</a:t>
            </a:r>
          </a:p>
        </p:txBody>
      </p:sp>
      <p:sp>
        <p:nvSpPr>
          <p:cNvPr id="14" name="Body Level One…"/>
          <p:cNvSpPr txBox="1"/>
          <p:nvPr>
            <p:ph type="body" sz="quarter" idx="1"/>
          </p:nvPr>
        </p:nvSpPr>
        <p:spPr>
          <a:xfrm>
            <a:off x="426599" y="4678426"/>
            <a:ext cx="4596289" cy="1036575"/>
          </a:xfrm>
          <a:prstGeom prst="rect">
            <a:avLst/>
          </a:prstGeom>
        </p:spPr>
        <p:txBody>
          <a:bodyPr/>
          <a:lstStyle>
            <a:lvl1pPr marL="0" indent="0">
              <a:spcBef>
                <a:spcPts val="200"/>
              </a:spcBef>
              <a:defRPr sz="1200">
                <a:solidFill>
                  <a:srgbClr val="FFFFFF"/>
                </a:solidFill>
              </a:defRPr>
            </a:lvl1pPr>
            <a:lvl2pPr marL="0" indent="0">
              <a:spcBef>
                <a:spcPts val="200"/>
              </a:spcBef>
              <a:buSzTx/>
              <a:buNone/>
              <a:defRPr sz="1200">
                <a:solidFill>
                  <a:srgbClr val="FFFFFF"/>
                </a:solidFill>
              </a:defRPr>
            </a:lvl2pPr>
            <a:lvl3pPr marL="0" indent="0">
              <a:spcBef>
                <a:spcPts val="200"/>
              </a:spcBef>
              <a:buSzTx/>
              <a:buNone/>
              <a:defRPr sz="1200">
                <a:solidFill>
                  <a:srgbClr val="FFFFFF"/>
                </a:solidFill>
              </a:defRPr>
            </a:lvl3pPr>
            <a:lvl4pPr marL="0" indent="0">
              <a:spcBef>
                <a:spcPts val="200"/>
              </a:spcBef>
              <a:buSzTx/>
              <a:buNone/>
              <a:defRPr sz="1200">
                <a:solidFill>
                  <a:srgbClr val="FFFFFF"/>
                </a:solidFill>
              </a:defRPr>
            </a:lvl4pPr>
            <a:lvl5pPr marL="0" indent="0">
              <a:spcBef>
                <a:spcPts val="200"/>
              </a:spcBef>
              <a:buSzTx/>
              <a:buNone/>
              <a:defRPr sz="1200">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5" name="www.arrowhead.eu"/>
          <p:cNvSpPr txBox="1"/>
          <p:nvPr/>
        </p:nvSpPr>
        <p:spPr>
          <a:xfrm>
            <a:off x="431803" y="5168258"/>
            <a:ext cx="3966629" cy="19601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sz="800">
                <a:solidFill>
                  <a:srgbClr val="FFFFFF"/>
                </a:solidFill>
                <a:latin typeface="Calibri"/>
                <a:ea typeface="Calibri"/>
                <a:cs typeface="Calibri"/>
                <a:sym typeface="Calibri"/>
              </a:defRPr>
            </a:lvl1pPr>
          </a:lstStyle>
          <a:p>
            <a:pPr/>
            <a:r>
              <a:t>www.arrowhead.eu</a:t>
            </a:r>
          </a:p>
        </p:txBody>
      </p:sp>
      <p:sp>
        <p:nvSpPr>
          <p:cNvPr id="16" name="Slide Number"/>
          <p:cNvSpPr txBox="1"/>
          <p:nvPr>
            <p:ph type="sldNum" sz="quarter" idx="2"/>
          </p:nvPr>
        </p:nvSpPr>
        <p:spPr>
          <a:xfrm>
            <a:off x="8682949" y="228829"/>
            <a:ext cx="232876" cy="228509"/>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1_Slide Title and Body of Text">
    <p:bg>
      <p:bgPr>
        <a:solidFill>
          <a:srgbClr val="FFFFFF"/>
        </a:solidFill>
      </p:bgPr>
    </p:bg>
    <p:spTree>
      <p:nvGrpSpPr>
        <p:cNvPr id="1" name=""/>
        <p:cNvGrpSpPr/>
        <p:nvPr/>
      </p:nvGrpSpPr>
      <p:grpSpPr>
        <a:xfrm>
          <a:off x="0" y="0"/>
          <a:ext cx="0" cy="0"/>
          <a:chOff x="0" y="0"/>
          <a:chExt cx="0" cy="0"/>
        </a:xfrm>
      </p:grpSpPr>
      <p:sp>
        <p:nvSpPr>
          <p:cNvPr id="101" name="Rettangolo 12"/>
          <p:cNvSpPr/>
          <p:nvPr/>
        </p:nvSpPr>
        <p:spPr>
          <a:xfrm>
            <a:off x="0" y="5305771"/>
            <a:ext cx="9144000" cy="465171"/>
          </a:xfrm>
          <a:prstGeom prst="rect">
            <a:avLst/>
          </a:prstGeom>
          <a:gradFill>
            <a:gsLst>
              <a:gs pos="0">
                <a:srgbClr val="95D4EC"/>
              </a:gs>
              <a:gs pos="50000">
                <a:srgbClr val="BEE3F1"/>
              </a:gs>
              <a:gs pos="100000">
                <a:srgbClr val="DFF0F8"/>
              </a:gs>
            </a:gsLst>
          </a:gradFill>
          <a:ln w="12700">
            <a:miter lim="400000"/>
          </a:ln>
        </p:spPr>
        <p:txBody>
          <a:bodyPr lIns="45718" tIns="45718" rIns="45718" bIns="45718" anchor="ctr"/>
          <a:lstStyle/>
          <a:p>
            <a:pPr algn="ctr">
              <a:defRPr>
                <a:solidFill>
                  <a:srgbClr val="FFFFFF"/>
                </a:solidFill>
                <a:latin typeface="Calibri"/>
                <a:ea typeface="Calibri"/>
                <a:cs typeface="Calibri"/>
                <a:sym typeface="Calibri"/>
              </a:defRPr>
            </a:pPr>
          </a:p>
        </p:txBody>
      </p:sp>
      <p:pic>
        <p:nvPicPr>
          <p:cNvPr id="102" name="Immagine 15" descr="Immagine 15"/>
          <p:cNvPicPr>
            <a:picLocks noChangeAspect="1"/>
          </p:cNvPicPr>
          <p:nvPr/>
        </p:nvPicPr>
        <p:blipFill>
          <a:blip r:embed="rId2">
            <a:extLst/>
          </a:blip>
          <a:stretch>
            <a:fillRect/>
          </a:stretch>
        </p:blipFill>
        <p:spPr>
          <a:xfrm>
            <a:off x="7715877" y="5377781"/>
            <a:ext cx="1176603" cy="360042"/>
          </a:xfrm>
          <a:prstGeom prst="rect">
            <a:avLst/>
          </a:prstGeom>
          <a:ln w="12700">
            <a:miter lim="400000"/>
          </a:ln>
        </p:spPr>
      </p:pic>
      <p:pic>
        <p:nvPicPr>
          <p:cNvPr id="103" name="Grafik 6" descr="Grafik 6"/>
          <p:cNvPicPr>
            <a:picLocks noChangeAspect="1"/>
          </p:cNvPicPr>
          <p:nvPr/>
        </p:nvPicPr>
        <p:blipFill>
          <a:blip r:embed="rId3">
            <a:extLst/>
          </a:blip>
          <a:stretch>
            <a:fillRect/>
          </a:stretch>
        </p:blipFill>
        <p:spPr>
          <a:xfrm>
            <a:off x="251518" y="5418099"/>
            <a:ext cx="377059" cy="252002"/>
          </a:xfrm>
          <a:prstGeom prst="rect">
            <a:avLst/>
          </a:prstGeom>
          <a:ln w="12700">
            <a:miter lim="400000"/>
          </a:ln>
        </p:spPr>
      </p:pic>
      <p:sp>
        <p:nvSpPr>
          <p:cNvPr id="104" name="Textfeld 7"/>
          <p:cNvSpPr txBox="1"/>
          <p:nvPr/>
        </p:nvSpPr>
        <p:spPr>
          <a:xfrm>
            <a:off x="592510" y="5399266"/>
            <a:ext cx="3269619" cy="32301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800">
                <a:latin typeface="Calibri"/>
                <a:ea typeface="Calibri"/>
                <a:cs typeface="Calibri"/>
                <a:sym typeface="Calibri"/>
              </a:defRPr>
            </a:pPr>
            <a:r>
              <a:t>This project has received funding from the European Union’s Horizon 2020 </a:t>
            </a:r>
          </a:p>
          <a:p>
            <a:pPr>
              <a:defRPr sz="800">
                <a:latin typeface="Calibri"/>
                <a:ea typeface="Calibri"/>
                <a:cs typeface="Calibri"/>
                <a:sym typeface="Calibri"/>
              </a:defRPr>
            </a:pPr>
            <a:r>
              <a:t>research and innovation programme under grant agreement No 723094</a:t>
            </a:r>
          </a:p>
        </p:txBody>
      </p:sp>
      <p:sp>
        <p:nvSpPr>
          <p:cNvPr id="105" name="Body Level One…"/>
          <p:cNvSpPr txBox="1"/>
          <p:nvPr>
            <p:ph type="body" idx="1"/>
          </p:nvPr>
        </p:nvSpPr>
        <p:spPr>
          <a:xfrm>
            <a:off x="251518" y="577246"/>
            <a:ext cx="8640963" cy="4680521"/>
          </a:xfrm>
          <a:prstGeom prst="rect">
            <a:avLst/>
          </a:prstGeom>
        </p:spPr>
        <p:txBody>
          <a:bodyPr/>
          <a:lstStyle>
            <a:lvl1pPr marL="0" indent="0">
              <a:spcBef>
                <a:spcPts val="700"/>
              </a:spcBef>
              <a:defRPr sz="3200">
                <a:solidFill>
                  <a:srgbClr val="808080"/>
                </a:solidFill>
                <a:latin typeface="+mn-lt"/>
                <a:ea typeface="+mn-ea"/>
                <a:cs typeface="+mn-cs"/>
                <a:sym typeface="Helvetica"/>
              </a:defRPr>
            </a:lvl1pPr>
            <a:lvl2pPr marL="783771" indent="-326571">
              <a:spcBef>
                <a:spcPts val="700"/>
              </a:spcBef>
              <a:buChar char="–"/>
              <a:defRPr sz="3200">
                <a:solidFill>
                  <a:srgbClr val="808080"/>
                </a:solidFill>
                <a:latin typeface="+mn-lt"/>
                <a:ea typeface="+mn-ea"/>
                <a:cs typeface="+mn-cs"/>
                <a:sym typeface="Helvetica"/>
              </a:defRPr>
            </a:lvl2pPr>
            <a:lvl3pPr marL="1219200" indent="-304800">
              <a:spcBef>
                <a:spcPts val="700"/>
              </a:spcBef>
              <a:defRPr sz="3200">
                <a:solidFill>
                  <a:srgbClr val="808080"/>
                </a:solidFill>
                <a:latin typeface="+mn-lt"/>
                <a:ea typeface="+mn-ea"/>
                <a:cs typeface="+mn-cs"/>
                <a:sym typeface="Helvetica"/>
              </a:defRPr>
            </a:lvl3pPr>
            <a:lvl4pPr marL="1737360" indent="-365760">
              <a:spcBef>
                <a:spcPts val="700"/>
              </a:spcBef>
              <a:buChar char="–"/>
              <a:defRPr sz="3200">
                <a:solidFill>
                  <a:srgbClr val="808080"/>
                </a:solidFill>
                <a:latin typeface="+mn-lt"/>
                <a:ea typeface="+mn-ea"/>
                <a:cs typeface="+mn-cs"/>
                <a:sym typeface="Helvetica"/>
              </a:defRPr>
            </a:lvl4pPr>
            <a:lvl5pPr marL="2194560" indent="-365760">
              <a:spcBef>
                <a:spcPts val="700"/>
              </a:spcBef>
              <a:buChar char="»"/>
              <a:defRPr sz="3200">
                <a:solidFill>
                  <a:srgbClr val="808080"/>
                </a:solidFill>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pic>
        <p:nvPicPr>
          <p:cNvPr id="106" name="L-loggo.jpg" descr="L-loggo.jpg"/>
          <p:cNvPicPr>
            <a:picLocks noChangeAspect="1"/>
          </p:cNvPicPr>
          <p:nvPr/>
        </p:nvPicPr>
        <p:blipFill>
          <a:blip r:embed="rId4">
            <a:extLst/>
          </a:blip>
          <a:stretch>
            <a:fillRect/>
          </a:stretch>
        </p:blipFill>
        <p:spPr>
          <a:xfrm>
            <a:off x="192045" y="76230"/>
            <a:ext cx="496007" cy="469903"/>
          </a:xfrm>
          <a:prstGeom prst="rect">
            <a:avLst/>
          </a:prstGeom>
          <a:ln w="12700">
            <a:miter lim="400000"/>
          </a:ln>
        </p:spPr>
      </p:pic>
      <p:sp>
        <p:nvSpPr>
          <p:cNvPr id="107" name="Slide Number"/>
          <p:cNvSpPr txBox="1"/>
          <p:nvPr>
            <p:ph type="sldNum" sz="quarter" idx="2"/>
          </p:nvPr>
        </p:nvSpPr>
        <p:spPr>
          <a:xfrm>
            <a:off x="7166181" y="5449787"/>
            <a:ext cx="284369" cy="280798"/>
          </a:xfrm>
          <a:prstGeom prst="rect">
            <a:avLst/>
          </a:prstGeom>
        </p:spPr>
        <p:txBody>
          <a:bodyPr anchor="t"/>
          <a:lstStyle>
            <a:lvl1pPr marL="342900" indent="-342900" algn="ctr">
              <a:spcBef>
                <a:spcPts val="300"/>
              </a:spcBef>
              <a:defRPr sz="1400">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ver of presentation">
    <p:bg>
      <p:bgPr>
        <a:gradFill flip="none" rotWithShape="1">
          <a:gsLst>
            <a:gs pos="0">
              <a:srgbClr val="FFFFFF"/>
            </a:gs>
            <a:gs pos="100000">
              <a:srgbClr val="949494"/>
            </a:gs>
          </a:gsLst>
          <a:path path="circle">
            <a:fillToRect l="50000" t="50000" r="50000" b="50000"/>
          </a:path>
        </a:gradFill>
      </p:bgPr>
    </p:bg>
    <p:spTree>
      <p:nvGrpSpPr>
        <p:cNvPr id="1" name=""/>
        <p:cNvGrpSpPr/>
        <p:nvPr/>
      </p:nvGrpSpPr>
      <p:grpSpPr>
        <a:xfrm>
          <a:off x="0" y="0"/>
          <a:ext cx="0" cy="0"/>
          <a:chOff x="0" y="0"/>
          <a:chExt cx="0" cy="0"/>
        </a:xfrm>
      </p:grpSpPr>
      <p:pic>
        <p:nvPicPr>
          <p:cNvPr id="114" name="Immagine 8" descr="Immagine 8"/>
          <p:cNvPicPr>
            <a:picLocks noChangeAspect="1"/>
          </p:cNvPicPr>
          <p:nvPr/>
        </p:nvPicPr>
        <p:blipFill>
          <a:blip r:embed="rId2">
            <a:extLst/>
          </a:blip>
          <a:stretch>
            <a:fillRect/>
          </a:stretch>
        </p:blipFill>
        <p:spPr>
          <a:xfrm>
            <a:off x="1903372" y="1633364"/>
            <a:ext cx="5337254" cy="1633200"/>
          </a:xfrm>
          <a:prstGeom prst="rect">
            <a:avLst/>
          </a:prstGeom>
          <a:ln w="12700">
            <a:miter lim="400000"/>
          </a:ln>
        </p:spPr>
      </p:pic>
      <p:sp>
        <p:nvSpPr>
          <p:cNvPr id="115" name="Body Level One…"/>
          <p:cNvSpPr txBox="1"/>
          <p:nvPr>
            <p:ph type="body" sz="quarter" idx="1"/>
          </p:nvPr>
        </p:nvSpPr>
        <p:spPr>
          <a:xfrm>
            <a:off x="611560" y="3348678"/>
            <a:ext cx="7920881" cy="559214"/>
          </a:xfrm>
          <a:prstGeom prst="rect">
            <a:avLst/>
          </a:prstGeom>
        </p:spPr>
        <p:txBody>
          <a:bodyPr/>
          <a:lstStyle>
            <a:lvl1pPr marL="0" indent="0" algn="ctr">
              <a:spcBef>
                <a:spcPts val="800"/>
              </a:spcBef>
              <a:defRPr b="1" sz="3600">
                <a:latin typeface="+mn-lt"/>
                <a:ea typeface="+mn-ea"/>
                <a:cs typeface="+mn-cs"/>
                <a:sym typeface="Helvetica"/>
              </a:defRPr>
            </a:lvl1pPr>
            <a:lvl2pPr marL="0" indent="0" algn="ctr">
              <a:spcBef>
                <a:spcPts val="800"/>
              </a:spcBef>
              <a:buSzTx/>
              <a:buNone/>
              <a:defRPr b="1" sz="3600">
                <a:latin typeface="+mn-lt"/>
                <a:ea typeface="+mn-ea"/>
                <a:cs typeface="+mn-cs"/>
                <a:sym typeface="Helvetica"/>
              </a:defRPr>
            </a:lvl2pPr>
            <a:lvl3pPr marL="0" indent="0" algn="ctr">
              <a:spcBef>
                <a:spcPts val="800"/>
              </a:spcBef>
              <a:buSzTx/>
              <a:buNone/>
              <a:defRPr b="1" sz="3600">
                <a:latin typeface="+mn-lt"/>
                <a:ea typeface="+mn-ea"/>
                <a:cs typeface="+mn-cs"/>
                <a:sym typeface="Helvetica"/>
              </a:defRPr>
            </a:lvl3pPr>
            <a:lvl4pPr marL="0" indent="0" algn="ctr">
              <a:spcBef>
                <a:spcPts val="800"/>
              </a:spcBef>
              <a:buSzTx/>
              <a:buNone/>
              <a:defRPr b="1" sz="3600">
                <a:latin typeface="+mn-lt"/>
                <a:ea typeface="+mn-ea"/>
                <a:cs typeface="+mn-cs"/>
                <a:sym typeface="Helvetica"/>
              </a:defRPr>
            </a:lvl4pPr>
            <a:lvl5pPr marL="0" indent="0" algn="ctr">
              <a:spcBef>
                <a:spcPts val="800"/>
              </a:spcBef>
              <a:buSzTx/>
              <a:buNone/>
              <a:defRPr b="1" sz="3600">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16" name="Segnaposto testo 5"/>
          <p:cNvSpPr/>
          <p:nvPr>
            <p:ph type="body" sz="quarter" idx="21"/>
          </p:nvPr>
        </p:nvSpPr>
        <p:spPr>
          <a:xfrm>
            <a:off x="611189" y="4057386"/>
            <a:ext cx="7921626" cy="480220"/>
          </a:xfrm>
          <a:prstGeom prst="rect">
            <a:avLst/>
          </a:prstGeom>
        </p:spPr>
        <p:txBody>
          <a:bodyPr/>
          <a:lstStyle/>
          <a:p>
            <a:pPr/>
          </a:p>
        </p:txBody>
      </p:sp>
      <p:sp>
        <p:nvSpPr>
          <p:cNvPr id="117" name="Segnaposto testo 7"/>
          <p:cNvSpPr/>
          <p:nvPr>
            <p:ph type="body" sz="quarter" idx="22"/>
          </p:nvPr>
        </p:nvSpPr>
        <p:spPr>
          <a:xfrm>
            <a:off x="3275855" y="5160962"/>
            <a:ext cx="5256959" cy="360364"/>
          </a:xfrm>
          <a:prstGeom prst="rect">
            <a:avLst/>
          </a:prstGeom>
        </p:spPr>
        <p:txBody>
          <a:bodyPr/>
          <a:lstStyle/>
          <a:p>
            <a:pPr/>
          </a:p>
        </p:txBody>
      </p:sp>
      <p:pic>
        <p:nvPicPr>
          <p:cNvPr id="118" name="L-loggo.jpg" descr="L-loggo.jpg"/>
          <p:cNvPicPr>
            <a:picLocks noChangeAspect="1"/>
          </p:cNvPicPr>
          <p:nvPr/>
        </p:nvPicPr>
        <p:blipFill>
          <a:blip r:embed="rId3">
            <a:extLst/>
          </a:blip>
          <a:stretch>
            <a:fillRect/>
          </a:stretch>
        </p:blipFill>
        <p:spPr>
          <a:xfrm>
            <a:off x="215900" y="69850"/>
            <a:ext cx="965200" cy="914400"/>
          </a:xfrm>
          <a:prstGeom prst="rect">
            <a:avLst/>
          </a:prstGeom>
          <a:ln w="12700">
            <a:miter lim="400000"/>
          </a:ln>
        </p:spPr>
      </p:pic>
      <p:sp>
        <p:nvSpPr>
          <p:cNvPr id="119" name="Slide Number"/>
          <p:cNvSpPr txBox="1"/>
          <p:nvPr>
            <p:ph type="sldNum" sz="quarter" idx="2"/>
          </p:nvPr>
        </p:nvSpPr>
        <p:spPr>
          <a:xfrm>
            <a:off x="6294578" y="5172807"/>
            <a:ext cx="258623" cy="248303"/>
          </a:xfrm>
          <a:prstGeom prst="rect">
            <a:avLst/>
          </a:prstGeom>
        </p:spPr>
        <p:txBody>
          <a:bodyPr/>
          <a:lstStyle>
            <a:lvl1pPr>
              <a:defRPr sz="1200">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ver of presentation">
    <p:bg>
      <p:bgPr>
        <a:gradFill flip="none" rotWithShape="1">
          <a:gsLst>
            <a:gs pos="0">
              <a:srgbClr val="FFFFFF"/>
            </a:gs>
            <a:gs pos="100000">
              <a:srgbClr val="949494"/>
            </a:gs>
          </a:gsLst>
          <a:path path="circle">
            <a:fillToRect l="50000" t="50000" r="50000" b="50000"/>
          </a:path>
        </a:gradFill>
      </p:bgPr>
    </p:bg>
    <p:spTree>
      <p:nvGrpSpPr>
        <p:cNvPr id="1" name=""/>
        <p:cNvGrpSpPr/>
        <p:nvPr/>
      </p:nvGrpSpPr>
      <p:grpSpPr>
        <a:xfrm>
          <a:off x="0" y="0"/>
          <a:ext cx="0" cy="0"/>
          <a:chOff x="0" y="0"/>
          <a:chExt cx="0" cy="0"/>
        </a:xfrm>
      </p:grpSpPr>
      <p:pic>
        <p:nvPicPr>
          <p:cNvPr id="126" name="Immagine 8" descr="Immagine 8"/>
          <p:cNvPicPr>
            <a:picLocks noChangeAspect="1"/>
          </p:cNvPicPr>
          <p:nvPr/>
        </p:nvPicPr>
        <p:blipFill>
          <a:blip r:embed="rId2">
            <a:extLst/>
          </a:blip>
          <a:stretch>
            <a:fillRect/>
          </a:stretch>
        </p:blipFill>
        <p:spPr>
          <a:xfrm>
            <a:off x="1903372" y="1633364"/>
            <a:ext cx="5337254" cy="1633200"/>
          </a:xfrm>
          <a:prstGeom prst="rect">
            <a:avLst/>
          </a:prstGeom>
          <a:ln w="12700">
            <a:miter lim="400000"/>
          </a:ln>
        </p:spPr>
      </p:pic>
      <p:pic>
        <p:nvPicPr>
          <p:cNvPr id="127" name="Immagine 10" descr="Immagine 10"/>
          <p:cNvPicPr>
            <a:picLocks noChangeAspect="1"/>
          </p:cNvPicPr>
          <p:nvPr/>
        </p:nvPicPr>
        <p:blipFill>
          <a:blip r:embed="rId3">
            <a:extLst/>
          </a:blip>
          <a:stretch>
            <a:fillRect/>
          </a:stretch>
        </p:blipFill>
        <p:spPr>
          <a:xfrm>
            <a:off x="107505" y="121196"/>
            <a:ext cx="2016225" cy="448995"/>
          </a:xfrm>
          <a:prstGeom prst="rect">
            <a:avLst/>
          </a:prstGeom>
          <a:ln w="12700">
            <a:miter lim="400000"/>
          </a:ln>
        </p:spPr>
      </p:pic>
      <p:sp>
        <p:nvSpPr>
          <p:cNvPr id="128" name="Body Level One…"/>
          <p:cNvSpPr txBox="1"/>
          <p:nvPr>
            <p:ph type="body" sz="quarter" idx="1"/>
          </p:nvPr>
        </p:nvSpPr>
        <p:spPr>
          <a:xfrm>
            <a:off x="611560" y="3348678"/>
            <a:ext cx="7920881" cy="559214"/>
          </a:xfrm>
          <a:prstGeom prst="rect">
            <a:avLst/>
          </a:prstGeom>
        </p:spPr>
        <p:txBody>
          <a:bodyPr/>
          <a:lstStyle>
            <a:lvl1pPr marL="0" indent="0" algn="ctr">
              <a:spcBef>
                <a:spcPts val="800"/>
              </a:spcBef>
              <a:defRPr b="1" sz="3600">
                <a:latin typeface="+mn-lt"/>
                <a:ea typeface="+mn-ea"/>
                <a:cs typeface="+mn-cs"/>
                <a:sym typeface="Helvetica"/>
              </a:defRPr>
            </a:lvl1pPr>
            <a:lvl2pPr marL="0" indent="0" algn="ctr">
              <a:spcBef>
                <a:spcPts val="800"/>
              </a:spcBef>
              <a:buSzTx/>
              <a:buNone/>
              <a:defRPr b="1" sz="3600">
                <a:latin typeface="+mn-lt"/>
                <a:ea typeface="+mn-ea"/>
                <a:cs typeface="+mn-cs"/>
                <a:sym typeface="Helvetica"/>
              </a:defRPr>
            </a:lvl2pPr>
            <a:lvl3pPr marL="0" indent="0" algn="ctr">
              <a:spcBef>
                <a:spcPts val="800"/>
              </a:spcBef>
              <a:buSzTx/>
              <a:buNone/>
              <a:defRPr b="1" sz="3600">
                <a:latin typeface="+mn-lt"/>
                <a:ea typeface="+mn-ea"/>
                <a:cs typeface="+mn-cs"/>
                <a:sym typeface="Helvetica"/>
              </a:defRPr>
            </a:lvl3pPr>
            <a:lvl4pPr marL="0" indent="0" algn="ctr">
              <a:spcBef>
                <a:spcPts val="800"/>
              </a:spcBef>
              <a:buSzTx/>
              <a:buNone/>
              <a:defRPr b="1" sz="3600">
                <a:latin typeface="+mn-lt"/>
                <a:ea typeface="+mn-ea"/>
                <a:cs typeface="+mn-cs"/>
                <a:sym typeface="Helvetica"/>
              </a:defRPr>
            </a:lvl4pPr>
            <a:lvl5pPr marL="0" indent="0" algn="ctr">
              <a:spcBef>
                <a:spcPts val="800"/>
              </a:spcBef>
              <a:buSzTx/>
              <a:buNone/>
              <a:defRPr b="1" sz="3600">
                <a:latin typeface="+mn-lt"/>
                <a:ea typeface="+mn-ea"/>
                <a:cs typeface="+mn-cs"/>
                <a:sym typeface="Helvetica"/>
              </a:defRPr>
            </a:lvl5pPr>
          </a:lstStyle>
          <a:p>
            <a:pPr/>
            <a:r>
              <a:t>Body Level One</a:t>
            </a:r>
          </a:p>
          <a:p>
            <a:pPr lvl="1"/>
            <a:r>
              <a:t>Body Level Two</a:t>
            </a:r>
          </a:p>
          <a:p>
            <a:pPr lvl="2"/>
            <a:r>
              <a:t>Body Level Three</a:t>
            </a:r>
          </a:p>
          <a:p>
            <a:pPr lvl="3"/>
            <a:r>
              <a:t>Body Level Four</a:t>
            </a:r>
          </a:p>
          <a:p>
            <a:pPr lvl="4"/>
            <a:r>
              <a:t>Body Level Five</a:t>
            </a:r>
          </a:p>
        </p:txBody>
      </p:sp>
      <p:sp>
        <p:nvSpPr>
          <p:cNvPr id="129" name="Segnaposto testo 5"/>
          <p:cNvSpPr/>
          <p:nvPr>
            <p:ph type="body" sz="quarter" idx="21"/>
          </p:nvPr>
        </p:nvSpPr>
        <p:spPr>
          <a:xfrm>
            <a:off x="611189" y="4057386"/>
            <a:ext cx="7921626" cy="480220"/>
          </a:xfrm>
          <a:prstGeom prst="rect">
            <a:avLst/>
          </a:prstGeom>
        </p:spPr>
        <p:txBody>
          <a:bodyPr/>
          <a:lstStyle/>
          <a:p>
            <a:pPr/>
          </a:p>
        </p:txBody>
      </p:sp>
      <p:sp>
        <p:nvSpPr>
          <p:cNvPr id="130" name="Segnaposto testo 7"/>
          <p:cNvSpPr/>
          <p:nvPr>
            <p:ph type="body" sz="quarter" idx="22"/>
          </p:nvPr>
        </p:nvSpPr>
        <p:spPr>
          <a:xfrm>
            <a:off x="3275855" y="5160962"/>
            <a:ext cx="5256959" cy="360364"/>
          </a:xfrm>
          <a:prstGeom prst="rect">
            <a:avLst/>
          </a:prstGeom>
        </p:spPr>
        <p:txBody>
          <a:bodyPr/>
          <a:lstStyle/>
          <a:p>
            <a:pPr/>
          </a:p>
        </p:txBody>
      </p:sp>
      <p:sp>
        <p:nvSpPr>
          <p:cNvPr id="131" name="Slide Number"/>
          <p:cNvSpPr txBox="1"/>
          <p:nvPr>
            <p:ph type="sldNum" sz="quarter" idx="2"/>
          </p:nvPr>
        </p:nvSpPr>
        <p:spPr>
          <a:xfrm>
            <a:off x="6294578" y="5172807"/>
            <a:ext cx="258623" cy="248303"/>
          </a:xfrm>
          <a:prstGeom prst="rect">
            <a:avLst/>
          </a:prstGeom>
        </p:spPr>
        <p:txBody>
          <a:bodyPr/>
          <a:lstStyle>
            <a:lvl1pPr>
              <a:defRPr sz="1200">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lide">
    <p:bg>
      <p:bgPr>
        <a:solidFill>
          <a:srgbClr val="FFFFFF"/>
        </a:solidFill>
      </p:bgPr>
    </p:bg>
    <p:spTree>
      <p:nvGrpSpPr>
        <p:cNvPr id="1" name=""/>
        <p:cNvGrpSpPr/>
        <p:nvPr/>
      </p:nvGrpSpPr>
      <p:grpSpPr>
        <a:xfrm>
          <a:off x="0" y="0"/>
          <a:ext cx="0" cy="0"/>
          <a:chOff x="0" y="0"/>
          <a:chExt cx="0" cy="0"/>
        </a:xfrm>
      </p:grpSpPr>
      <p:sp>
        <p:nvSpPr>
          <p:cNvPr id="138" name="Title Text"/>
          <p:cNvSpPr txBox="1"/>
          <p:nvPr>
            <p:ph type="title"/>
          </p:nvPr>
        </p:nvSpPr>
        <p:spPr>
          <a:xfrm>
            <a:off x="1333500" y="1775354"/>
            <a:ext cx="6477000" cy="1225023"/>
          </a:xfrm>
          <a:prstGeom prst="rect">
            <a:avLst/>
          </a:prstGeom>
        </p:spPr>
        <p:txBody>
          <a:bodyPr lIns="38100" tIns="38100" rIns="38100" bIns="38100" anchor="ctr"/>
          <a:lstStyle>
            <a:lvl1pPr algn="ctr" defTabSz="762000"/>
          </a:lstStyle>
          <a:p>
            <a:pPr/>
            <a:r>
              <a:t>Title Text</a:t>
            </a:r>
          </a:p>
        </p:txBody>
      </p:sp>
      <p:sp>
        <p:nvSpPr>
          <p:cNvPr id="139" name="Body Level One…"/>
          <p:cNvSpPr txBox="1"/>
          <p:nvPr>
            <p:ph type="body" sz="quarter" idx="1"/>
          </p:nvPr>
        </p:nvSpPr>
        <p:spPr>
          <a:xfrm>
            <a:off x="1905000" y="3238500"/>
            <a:ext cx="5334000" cy="1460500"/>
          </a:xfrm>
          <a:prstGeom prst="rect">
            <a:avLst/>
          </a:prstGeom>
        </p:spPr>
        <p:txBody>
          <a:bodyPr lIns="38100" tIns="38100" rIns="38100" bIns="38100"/>
          <a:lstStyle>
            <a:lvl1pPr marL="0" indent="0" algn="ctr" defTabSz="762000">
              <a:spcBef>
                <a:spcPts val="600"/>
              </a:spcBef>
              <a:defRPr sz="2600">
                <a:solidFill>
                  <a:srgbClr val="888888"/>
                </a:solidFill>
              </a:defRPr>
            </a:lvl1pPr>
            <a:lvl2pPr marL="0" indent="0" algn="ctr" defTabSz="762000">
              <a:spcBef>
                <a:spcPts val="600"/>
              </a:spcBef>
              <a:buSzTx/>
              <a:buNone/>
              <a:defRPr sz="2600">
                <a:solidFill>
                  <a:srgbClr val="888888"/>
                </a:solidFill>
              </a:defRPr>
            </a:lvl2pPr>
            <a:lvl3pPr marL="0" indent="0" algn="ctr" defTabSz="762000">
              <a:spcBef>
                <a:spcPts val="600"/>
              </a:spcBef>
              <a:buSzTx/>
              <a:buNone/>
              <a:defRPr sz="2600">
                <a:solidFill>
                  <a:srgbClr val="888888"/>
                </a:solidFill>
              </a:defRPr>
            </a:lvl3pPr>
            <a:lvl4pPr marL="0" indent="0" algn="ctr" defTabSz="762000">
              <a:spcBef>
                <a:spcPts val="600"/>
              </a:spcBef>
              <a:buSzTx/>
              <a:buNone/>
              <a:defRPr sz="2600">
                <a:solidFill>
                  <a:srgbClr val="888888"/>
                </a:solidFill>
              </a:defRPr>
            </a:lvl4pPr>
            <a:lvl5pPr marL="0" indent="0" algn="ctr" defTabSz="762000">
              <a:spcBef>
                <a:spcPts val="600"/>
              </a:spcBef>
              <a:buSzTx/>
              <a:buNone/>
              <a:defRPr sz="26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40" name="Slide Number"/>
          <p:cNvSpPr txBox="1"/>
          <p:nvPr>
            <p:ph type="sldNum" sz="quarter" idx="2"/>
          </p:nvPr>
        </p:nvSpPr>
        <p:spPr>
          <a:xfrm>
            <a:off x="7783364" y="5342459"/>
            <a:ext cx="217637" cy="213271"/>
          </a:xfrm>
          <a:prstGeom prst="rect">
            <a:avLst/>
          </a:prstGeom>
        </p:spPr>
        <p:txBody>
          <a:bodyPr lIns="38100" tIns="38100" rIns="38100" bIns="38100"/>
          <a:lstStyle>
            <a:lvl1pPr defTabSz="762000"/>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p:bg>
      <p:bgPr>
        <a:solidFill>
          <a:srgbClr val="FFFFFF"/>
        </a:solidFill>
      </p:bgPr>
    </p:bg>
    <p:spTree>
      <p:nvGrpSpPr>
        <p:cNvPr id="1" name=""/>
        <p:cNvGrpSpPr/>
        <p:nvPr/>
      </p:nvGrpSpPr>
      <p:grpSpPr>
        <a:xfrm>
          <a:off x="0" y="0"/>
          <a:ext cx="0" cy="0"/>
          <a:chOff x="0" y="0"/>
          <a:chExt cx="0" cy="0"/>
        </a:xfrm>
      </p:grpSpPr>
      <p:pic>
        <p:nvPicPr>
          <p:cNvPr id="147" name="Bild 1" descr="Bild 1"/>
          <p:cNvPicPr>
            <a:picLocks noChangeAspect="1"/>
          </p:cNvPicPr>
          <p:nvPr/>
        </p:nvPicPr>
        <p:blipFill>
          <a:blip r:embed="rId2">
            <a:extLst/>
          </a:blip>
          <a:stretch>
            <a:fillRect/>
          </a:stretch>
        </p:blipFill>
        <p:spPr>
          <a:xfrm>
            <a:off x="7378589" y="510637"/>
            <a:ext cx="1500284" cy="270052"/>
          </a:xfrm>
          <a:prstGeom prst="rect">
            <a:avLst/>
          </a:prstGeom>
          <a:ln w="12700">
            <a:miter lim="400000"/>
          </a:ln>
        </p:spPr>
      </p:pic>
      <p:pic>
        <p:nvPicPr>
          <p:cNvPr id="148" name="Bild 2" descr="Bild 2"/>
          <p:cNvPicPr>
            <a:picLocks noChangeAspect="1"/>
          </p:cNvPicPr>
          <p:nvPr/>
        </p:nvPicPr>
        <p:blipFill>
          <a:blip r:embed="rId3">
            <a:extLst/>
          </a:blip>
          <a:srcRect l="0" t="0" r="4328" b="19287"/>
          <a:stretch>
            <a:fillRect/>
          </a:stretch>
        </p:blipFill>
        <p:spPr>
          <a:xfrm>
            <a:off x="-1" y="287614"/>
            <a:ext cx="9142015" cy="5141637"/>
          </a:xfrm>
          <a:prstGeom prst="rect">
            <a:avLst/>
          </a:prstGeom>
          <a:ln w="12700">
            <a:miter lim="400000"/>
          </a:ln>
        </p:spPr>
      </p:pic>
      <p:sp>
        <p:nvSpPr>
          <p:cNvPr id="149" name="Rechteck 7"/>
          <p:cNvSpPr/>
          <p:nvPr/>
        </p:nvSpPr>
        <p:spPr>
          <a:xfrm>
            <a:off x="2943" y="285749"/>
            <a:ext cx="9142016" cy="5136793"/>
          </a:xfrm>
          <a:prstGeom prst="rect">
            <a:avLst/>
          </a:prstGeom>
          <a:solidFill>
            <a:srgbClr val="065EA9">
              <a:alpha val="80000"/>
            </a:srgbClr>
          </a:solidFill>
          <a:ln w="12700">
            <a:miter lim="400000"/>
          </a:ln>
        </p:spPr>
        <p:txBody>
          <a:bodyPr lIns="53999" tIns="53999" rIns="53999" bIns="53999" anchor="ctr"/>
          <a:lstStyle/>
          <a:p>
            <a:pPr algn="ctr" defTabSz="762000">
              <a:defRPr sz="700">
                <a:solidFill>
                  <a:srgbClr val="FFFFFF"/>
                </a:solidFill>
                <a:latin typeface="Gill Sans MT"/>
                <a:ea typeface="Gill Sans MT"/>
                <a:cs typeface="Gill Sans MT"/>
                <a:sym typeface="Gill Sans MT"/>
              </a:defRPr>
            </a:pPr>
          </a:p>
        </p:txBody>
      </p:sp>
      <p:sp>
        <p:nvSpPr>
          <p:cNvPr id="150" name="Rechteck 8"/>
          <p:cNvSpPr/>
          <p:nvPr/>
        </p:nvSpPr>
        <p:spPr>
          <a:xfrm>
            <a:off x="-1" y="4477679"/>
            <a:ext cx="9144186" cy="951572"/>
          </a:xfrm>
          <a:prstGeom prst="rect">
            <a:avLst/>
          </a:prstGeom>
          <a:solidFill>
            <a:srgbClr val="FFFFFF"/>
          </a:solidFill>
          <a:ln w="12700">
            <a:miter lim="400000"/>
          </a:ln>
        </p:spPr>
        <p:txBody>
          <a:bodyPr lIns="53999" tIns="53999" rIns="53999" bIns="53999" anchor="ctr"/>
          <a:lstStyle/>
          <a:p>
            <a:pPr algn="ctr" defTabSz="762000">
              <a:defRPr sz="1200">
                <a:solidFill>
                  <a:srgbClr val="FFFFFF"/>
                </a:solidFill>
                <a:latin typeface="Verdana"/>
                <a:ea typeface="Verdana"/>
                <a:cs typeface="Verdana"/>
                <a:sym typeface="Verdana"/>
              </a:defRPr>
            </a:pPr>
          </a:p>
        </p:txBody>
      </p:sp>
      <p:pic>
        <p:nvPicPr>
          <p:cNvPr id="151" name="Bild 3" descr="Bild 3"/>
          <p:cNvPicPr>
            <a:picLocks noChangeAspect="1"/>
          </p:cNvPicPr>
          <p:nvPr/>
        </p:nvPicPr>
        <p:blipFill>
          <a:blip r:embed="rId4">
            <a:extLst/>
          </a:blip>
          <a:stretch>
            <a:fillRect/>
          </a:stretch>
        </p:blipFill>
        <p:spPr>
          <a:xfrm>
            <a:off x="6707903" y="4693546"/>
            <a:ext cx="1170157" cy="477528"/>
          </a:xfrm>
          <a:prstGeom prst="rect">
            <a:avLst/>
          </a:prstGeom>
          <a:ln w="12700">
            <a:miter lim="400000"/>
          </a:ln>
        </p:spPr>
      </p:pic>
      <p:sp>
        <p:nvSpPr>
          <p:cNvPr id="152" name="Body Level One…"/>
          <p:cNvSpPr txBox="1"/>
          <p:nvPr>
            <p:ph type="body" idx="1"/>
          </p:nvPr>
        </p:nvSpPr>
        <p:spPr>
          <a:xfrm>
            <a:off x="251222" y="1264443"/>
            <a:ext cx="8635864" cy="2936352"/>
          </a:xfrm>
          <a:prstGeom prst="rect">
            <a:avLst/>
          </a:prstGeom>
        </p:spPr>
        <p:txBody>
          <a:bodyPr lIns="0" tIns="0" rIns="0" bIns="0"/>
          <a:lstStyle>
            <a:lvl1pPr marL="0" indent="0" defTabSz="762000">
              <a:spcBef>
                <a:spcPts val="500"/>
              </a:spcBef>
              <a:defRPr sz="1600">
                <a:solidFill>
                  <a:srgbClr val="FFFFFF"/>
                </a:solidFill>
                <a:latin typeface="Trebuchet MS"/>
                <a:ea typeface="Trebuchet MS"/>
                <a:cs typeface="Trebuchet MS"/>
                <a:sym typeface="Trebuchet MS"/>
              </a:defRPr>
            </a:lvl1pPr>
            <a:lvl2pPr marL="482917" indent="-214630" defTabSz="762000">
              <a:spcBef>
                <a:spcPts val="500"/>
              </a:spcBef>
              <a:buChar char="▪"/>
              <a:defRPr sz="1600">
                <a:solidFill>
                  <a:srgbClr val="FFFFFF"/>
                </a:solidFill>
                <a:latin typeface="Trebuchet MS"/>
                <a:ea typeface="Trebuchet MS"/>
                <a:cs typeface="Trebuchet MS"/>
                <a:sym typeface="Trebuchet MS"/>
              </a:defRPr>
            </a:lvl2pPr>
            <a:lvl3pPr marL="778404" indent="-237066" defTabSz="762000">
              <a:spcBef>
                <a:spcPts val="500"/>
              </a:spcBef>
              <a:buChar char="▪"/>
              <a:defRPr sz="1600">
                <a:solidFill>
                  <a:srgbClr val="FFFFFF"/>
                </a:solidFill>
                <a:latin typeface="Trebuchet MS"/>
                <a:ea typeface="Trebuchet MS"/>
                <a:cs typeface="Trebuchet MS"/>
                <a:sym typeface="Trebuchet MS"/>
              </a:defRPr>
            </a:lvl3pPr>
            <a:lvl4pPr marL="1076324" indent="-268287" defTabSz="762000">
              <a:spcBef>
                <a:spcPts val="500"/>
              </a:spcBef>
              <a:buChar char="▪"/>
              <a:defRPr sz="1600">
                <a:solidFill>
                  <a:srgbClr val="FFFFFF"/>
                </a:solidFill>
                <a:latin typeface="Trebuchet MS"/>
                <a:ea typeface="Trebuchet MS"/>
                <a:cs typeface="Trebuchet MS"/>
                <a:sym typeface="Trebuchet MS"/>
              </a:defRPr>
            </a:lvl4pPr>
            <a:lvl5pPr marL="1384526" indent="-306614" defTabSz="762000">
              <a:spcBef>
                <a:spcPts val="500"/>
              </a:spcBef>
              <a:buChar char="▪"/>
              <a:defRPr sz="1600">
                <a:solidFill>
                  <a:srgbClr val="FFFFFF"/>
                </a:solidFill>
                <a:latin typeface="Trebuchet MS"/>
                <a:ea typeface="Trebuchet MS"/>
                <a:cs typeface="Trebuchet MS"/>
                <a:sym typeface="Trebuchet MS"/>
              </a:defRPr>
            </a:lvl5pPr>
          </a:lstStyle>
          <a:p>
            <a:pPr/>
            <a:r>
              <a:t>Body Level One</a:t>
            </a:r>
          </a:p>
          <a:p>
            <a:pPr lvl="1"/>
            <a:r>
              <a:t>Body Level Two</a:t>
            </a:r>
          </a:p>
          <a:p>
            <a:pPr lvl="2"/>
            <a:r>
              <a:t>Body Level Three</a:t>
            </a:r>
          </a:p>
          <a:p>
            <a:pPr lvl="3"/>
            <a:r>
              <a:t>Body Level Four</a:t>
            </a:r>
          </a:p>
          <a:p>
            <a:pPr lvl="4"/>
            <a:r>
              <a:t>Body Level Five</a:t>
            </a:r>
          </a:p>
        </p:txBody>
      </p:sp>
      <p:sp>
        <p:nvSpPr>
          <p:cNvPr id="153" name="Textfeld 51"/>
          <p:cNvSpPr txBox="1"/>
          <p:nvPr/>
        </p:nvSpPr>
        <p:spPr>
          <a:xfrm>
            <a:off x="250319" y="4704062"/>
            <a:ext cx="4996253" cy="898217"/>
          </a:xfrm>
          <a:prstGeom prst="rect">
            <a:avLst/>
          </a:prstGeom>
          <a:ln w="12700">
            <a:miter lim="400000"/>
          </a:ln>
          <a:extLst>
            <a:ext uri="{C572A759-6A51-4108-AA02-DFA0A04FC94B}">
              <ma14:wrappingTextBoxFlag xmlns:ma14="http://schemas.microsoft.com/office/mac/drawingml/2011/main" val="1"/>
            </a:ext>
          </a:extLst>
        </p:spPr>
        <p:txBody>
          <a:bodyPr lIns="53999" tIns="53999" rIns="53999" bIns="53999">
            <a:spAutoFit/>
          </a:bodyPr>
          <a:lstStyle/>
          <a:p>
            <a:pPr marL="227541" indent="-227541" defTabSz="762000">
              <a:lnSpc>
                <a:spcPts val="1200"/>
              </a:lnSpc>
              <a:defRPr sz="1000">
                <a:latin typeface="Trebuchet MS"/>
                <a:ea typeface="Trebuchet MS"/>
                <a:cs typeface="Trebuchet MS"/>
                <a:sym typeface="Trebuchet MS"/>
              </a:defRPr>
            </a:pPr>
            <a:r>
              <a:t>The project receives grants from the European H2020 research and innovation programme,</a:t>
            </a:r>
            <a:endParaRPr>
              <a:latin typeface="Arial"/>
              <a:ea typeface="Arial"/>
              <a:cs typeface="Arial"/>
              <a:sym typeface="Arial"/>
            </a:endParaRPr>
          </a:p>
          <a:p>
            <a:pPr marL="227541" indent="-227541" defTabSz="762000">
              <a:lnSpc>
                <a:spcPts val="1200"/>
              </a:lnSpc>
              <a:defRPr sz="1000">
                <a:latin typeface="Trebuchet MS"/>
                <a:ea typeface="Trebuchet MS"/>
                <a:cs typeface="Trebuchet MS"/>
                <a:sym typeface="Trebuchet MS"/>
              </a:defRPr>
            </a:pPr>
            <a:r>
              <a:t>ECSEL Joint Undertaking, and National Funding Authorities from 19 involved countries under</a:t>
            </a:r>
          </a:p>
          <a:p>
            <a:pPr marL="227541" indent="-227541" defTabSz="762000">
              <a:lnSpc>
                <a:spcPts val="1200"/>
              </a:lnSpc>
              <a:defRPr sz="1000">
                <a:latin typeface="Trebuchet MS"/>
                <a:ea typeface="Trebuchet MS"/>
                <a:cs typeface="Trebuchet MS"/>
                <a:sym typeface="Trebuchet MS"/>
              </a:defRPr>
            </a:pPr>
            <a:r>
              <a:t>grant agreement no. GAP-737459 - 999978918.</a:t>
            </a:r>
          </a:p>
        </p:txBody>
      </p:sp>
      <p:sp>
        <p:nvSpPr>
          <p:cNvPr id="154" name="Title Text"/>
          <p:cNvSpPr txBox="1"/>
          <p:nvPr>
            <p:ph type="title"/>
          </p:nvPr>
        </p:nvSpPr>
        <p:spPr>
          <a:xfrm>
            <a:off x="250824" y="510637"/>
            <a:ext cx="6539483" cy="538236"/>
          </a:xfrm>
          <a:prstGeom prst="rect">
            <a:avLst/>
          </a:prstGeom>
        </p:spPr>
        <p:txBody>
          <a:bodyPr lIns="0" tIns="0" rIns="0" bIns="0" anchor="b"/>
          <a:lstStyle>
            <a:lvl1pPr defTabSz="762000">
              <a:defRPr b="1" sz="2000">
                <a:solidFill>
                  <a:srgbClr val="FFFFFF"/>
                </a:solidFill>
                <a:latin typeface="Trebuchet MS"/>
                <a:ea typeface="Trebuchet MS"/>
                <a:cs typeface="Trebuchet MS"/>
                <a:sym typeface="Trebuchet MS"/>
              </a:defRPr>
            </a:lvl1pPr>
          </a:lstStyle>
          <a:p>
            <a:pPr/>
            <a:r>
              <a:t>Title Text</a:t>
            </a:r>
          </a:p>
        </p:txBody>
      </p:sp>
      <p:pic>
        <p:nvPicPr>
          <p:cNvPr id="155" name="Bild 11" descr="Bild 11"/>
          <p:cNvPicPr>
            <a:picLocks noChangeAspect="1"/>
          </p:cNvPicPr>
          <p:nvPr/>
        </p:nvPicPr>
        <p:blipFill>
          <a:blip r:embed="rId5">
            <a:extLst/>
          </a:blip>
          <a:stretch>
            <a:fillRect/>
          </a:stretch>
        </p:blipFill>
        <p:spPr>
          <a:xfrm>
            <a:off x="7366089" y="510637"/>
            <a:ext cx="1508215" cy="271480"/>
          </a:xfrm>
          <a:prstGeom prst="rect">
            <a:avLst/>
          </a:prstGeom>
          <a:ln w="12700">
            <a:miter lim="400000"/>
          </a:ln>
        </p:spPr>
      </p:pic>
      <p:pic>
        <p:nvPicPr>
          <p:cNvPr id="156" name="Bild 12" descr="Bild 12"/>
          <p:cNvPicPr>
            <a:picLocks noChangeAspect="1"/>
          </p:cNvPicPr>
          <p:nvPr/>
        </p:nvPicPr>
        <p:blipFill>
          <a:blip r:embed="rId6">
            <a:extLst/>
          </a:blip>
          <a:stretch>
            <a:fillRect/>
          </a:stretch>
        </p:blipFill>
        <p:spPr>
          <a:xfrm>
            <a:off x="8132986" y="4688751"/>
            <a:ext cx="754100" cy="502947"/>
          </a:xfrm>
          <a:prstGeom prst="rect">
            <a:avLst/>
          </a:prstGeom>
          <a:ln w="12700">
            <a:miter lim="400000"/>
          </a:ln>
        </p:spPr>
      </p:pic>
      <p:sp>
        <p:nvSpPr>
          <p:cNvPr id="157" name="Slide Number"/>
          <p:cNvSpPr txBox="1"/>
          <p:nvPr>
            <p:ph type="sldNum" sz="quarter" idx="2"/>
          </p:nvPr>
        </p:nvSpPr>
        <p:spPr>
          <a:xfrm>
            <a:off x="6453029" y="4955223"/>
            <a:ext cx="200342" cy="195580"/>
          </a:xfrm>
          <a:prstGeom prst="rect">
            <a:avLst/>
          </a:prstGeom>
        </p:spPr>
        <p:txBody>
          <a:bodyPr lIns="34289" tIns="34289" rIns="34289" bIns="34289"/>
          <a:lstStyle>
            <a:lvl1pPr algn="ctr" defTabSz="762000">
              <a:defRPr b="1" sz="800">
                <a:solidFill>
                  <a:srgbClr val="000000"/>
                </a:solidFill>
                <a:latin typeface="Trebuchet MS"/>
                <a:ea typeface="Trebuchet MS"/>
                <a:cs typeface="Trebuchet MS"/>
                <a:sym typeface="Trebuchet M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Default">
    <p:bg>
      <p:bgPr>
        <a:solidFill>
          <a:srgbClr val="FFFFFF"/>
        </a:solidFill>
      </p:bgPr>
    </p:bg>
    <p:spTree>
      <p:nvGrpSpPr>
        <p:cNvPr id="1" name=""/>
        <p:cNvGrpSpPr/>
        <p:nvPr/>
      </p:nvGrpSpPr>
      <p:grpSpPr>
        <a:xfrm>
          <a:off x="0" y="0"/>
          <a:ext cx="0" cy="0"/>
          <a:chOff x="0" y="0"/>
          <a:chExt cx="0" cy="0"/>
        </a:xfrm>
      </p:grpSpPr>
      <p:pic>
        <p:nvPicPr>
          <p:cNvPr id="164" name="Bild 1" descr="Bild 1"/>
          <p:cNvPicPr>
            <a:picLocks noChangeAspect="1"/>
          </p:cNvPicPr>
          <p:nvPr/>
        </p:nvPicPr>
        <p:blipFill>
          <a:blip r:embed="rId2">
            <a:extLst/>
          </a:blip>
          <a:stretch>
            <a:fillRect/>
          </a:stretch>
        </p:blipFill>
        <p:spPr>
          <a:xfrm>
            <a:off x="7378589" y="510637"/>
            <a:ext cx="1500284" cy="270052"/>
          </a:xfrm>
          <a:prstGeom prst="rect">
            <a:avLst/>
          </a:prstGeom>
          <a:ln w="12700">
            <a:miter lim="400000"/>
          </a:ln>
        </p:spPr>
      </p:pic>
      <p:pic>
        <p:nvPicPr>
          <p:cNvPr id="165" name="Bild 8" descr="Bild 8"/>
          <p:cNvPicPr>
            <a:picLocks noChangeAspect="1"/>
          </p:cNvPicPr>
          <p:nvPr/>
        </p:nvPicPr>
        <p:blipFill>
          <a:blip r:embed="rId3">
            <a:extLst/>
          </a:blip>
          <a:stretch>
            <a:fillRect/>
          </a:stretch>
        </p:blipFill>
        <p:spPr>
          <a:xfrm>
            <a:off x="8483889" y="5054248"/>
            <a:ext cx="407700" cy="271915"/>
          </a:xfrm>
          <a:prstGeom prst="rect">
            <a:avLst/>
          </a:prstGeom>
          <a:ln w="12700">
            <a:miter lim="400000"/>
          </a:ln>
        </p:spPr>
      </p:pic>
      <p:pic>
        <p:nvPicPr>
          <p:cNvPr id="166" name="Bild 9" descr="Bild 9"/>
          <p:cNvPicPr>
            <a:picLocks noChangeAspect="1"/>
          </p:cNvPicPr>
          <p:nvPr/>
        </p:nvPicPr>
        <p:blipFill>
          <a:blip r:embed="rId4">
            <a:extLst/>
          </a:blip>
          <a:stretch>
            <a:fillRect/>
          </a:stretch>
        </p:blipFill>
        <p:spPr>
          <a:xfrm>
            <a:off x="7569331" y="5052586"/>
            <a:ext cx="670381" cy="273575"/>
          </a:xfrm>
          <a:prstGeom prst="rect">
            <a:avLst/>
          </a:prstGeom>
          <a:ln w="12700">
            <a:miter lim="400000"/>
          </a:ln>
        </p:spPr>
      </p:pic>
      <p:sp>
        <p:nvSpPr>
          <p:cNvPr id="167" name="Body Level One…"/>
          <p:cNvSpPr txBox="1"/>
          <p:nvPr>
            <p:ph type="body" idx="1"/>
          </p:nvPr>
        </p:nvSpPr>
        <p:spPr>
          <a:xfrm>
            <a:off x="250824" y="1270396"/>
            <a:ext cx="8640765" cy="3698284"/>
          </a:xfrm>
          <a:prstGeom prst="rect">
            <a:avLst/>
          </a:prstGeom>
        </p:spPr>
        <p:txBody>
          <a:bodyPr lIns="0" tIns="0" rIns="0" bIns="0"/>
          <a:lstStyle>
            <a:lvl1pPr marL="213359" indent="-213359" defTabSz="762000">
              <a:spcBef>
                <a:spcPts val="500"/>
              </a:spcBef>
              <a:buClr>
                <a:srgbClr val="000000"/>
              </a:buClr>
              <a:buSzPct val="100000"/>
              <a:buChar char="▪"/>
              <a:defRPr sz="1600">
                <a:latin typeface="Trebuchet MS"/>
                <a:ea typeface="Trebuchet MS"/>
                <a:cs typeface="Trebuchet MS"/>
                <a:sym typeface="Trebuchet MS"/>
              </a:defRPr>
            </a:lvl1pPr>
            <a:lvl2pPr marL="482917" indent="-214630" defTabSz="762000">
              <a:spcBef>
                <a:spcPts val="500"/>
              </a:spcBef>
              <a:buClr>
                <a:srgbClr val="000000"/>
              </a:buClr>
              <a:buChar char="▪"/>
              <a:defRPr sz="1600">
                <a:latin typeface="Trebuchet MS"/>
                <a:ea typeface="Trebuchet MS"/>
                <a:cs typeface="Trebuchet MS"/>
                <a:sym typeface="Trebuchet MS"/>
              </a:defRPr>
            </a:lvl2pPr>
            <a:lvl3pPr marL="778404" indent="-237066" defTabSz="762000">
              <a:spcBef>
                <a:spcPts val="500"/>
              </a:spcBef>
              <a:buClr>
                <a:srgbClr val="000000"/>
              </a:buClr>
              <a:buChar char="▪"/>
              <a:defRPr sz="1600">
                <a:latin typeface="Trebuchet MS"/>
                <a:ea typeface="Trebuchet MS"/>
                <a:cs typeface="Trebuchet MS"/>
                <a:sym typeface="Trebuchet MS"/>
              </a:defRPr>
            </a:lvl3pPr>
            <a:lvl4pPr marL="1076324" indent="-268287" defTabSz="762000">
              <a:spcBef>
                <a:spcPts val="500"/>
              </a:spcBef>
              <a:buClr>
                <a:srgbClr val="000000"/>
              </a:buClr>
              <a:buChar char="▪"/>
              <a:defRPr sz="1600">
                <a:latin typeface="Trebuchet MS"/>
                <a:ea typeface="Trebuchet MS"/>
                <a:cs typeface="Trebuchet MS"/>
                <a:sym typeface="Trebuchet MS"/>
              </a:defRPr>
            </a:lvl4pPr>
            <a:lvl5pPr marL="1384526" indent="-306614" defTabSz="762000">
              <a:spcBef>
                <a:spcPts val="500"/>
              </a:spcBef>
              <a:buClr>
                <a:srgbClr val="000000"/>
              </a:buClr>
              <a:buChar char="▪"/>
              <a:defRPr sz="1600">
                <a:latin typeface="Trebuchet MS"/>
                <a:ea typeface="Trebuchet MS"/>
                <a:cs typeface="Trebuchet MS"/>
                <a:sym typeface="Trebuchet MS"/>
              </a:defRPr>
            </a:lvl5pPr>
          </a:lstStyle>
          <a:p>
            <a:pPr/>
            <a:r>
              <a:t>Body Level One</a:t>
            </a:r>
          </a:p>
          <a:p>
            <a:pPr lvl="1"/>
            <a:r>
              <a:t>Body Level Two</a:t>
            </a:r>
          </a:p>
          <a:p>
            <a:pPr lvl="2"/>
            <a:r>
              <a:t>Body Level Three</a:t>
            </a:r>
          </a:p>
          <a:p>
            <a:pPr lvl="3"/>
            <a:r>
              <a:t>Body Level Four</a:t>
            </a:r>
          </a:p>
          <a:p>
            <a:pPr lvl="4"/>
            <a:r>
              <a:t>Body Level Five</a:t>
            </a:r>
          </a:p>
        </p:txBody>
      </p:sp>
      <p:sp>
        <p:nvSpPr>
          <p:cNvPr id="168" name="Title Text"/>
          <p:cNvSpPr txBox="1"/>
          <p:nvPr>
            <p:ph type="title"/>
          </p:nvPr>
        </p:nvSpPr>
        <p:spPr>
          <a:xfrm>
            <a:off x="250824" y="510637"/>
            <a:ext cx="6548595" cy="538236"/>
          </a:xfrm>
          <a:prstGeom prst="rect">
            <a:avLst/>
          </a:prstGeom>
        </p:spPr>
        <p:txBody>
          <a:bodyPr lIns="0" tIns="0" rIns="0" bIns="0" anchor="b"/>
          <a:lstStyle>
            <a:lvl1pPr defTabSz="762000">
              <a:defRPr b="1" sz="2000">
                <a:solidFill>
                  <a:srgbClr val="065EA9"/>
                </a:solidFill>
                <a:latin typeface="Trebuchet MS"/>
                <a:ea typeface="Trebuchet MS"/>
                <a:cs typeface="Trebuchet MS"/>
                <a:sym typeface="Trebuchet MS"/>
              </a:defRPr>
            </a:lvl1pPr>
          </a:lstStyle>
          <a:p>
            <a:pPr/>
            <a:r>
              <a:t>Title Text</a:t>
            </a:r>
          </a:p>
        </p:txBody>
      </p:sp>
      <p:sp>
        <p:nvSpPr>
          <p:cNvPr id="169" name="Slide Number"/>
          <p:cNvSpPr txBox="1"/>
          <p:nvPr>
            <p:ph type="sldNum" sz="quarter" idx="2"/>
          </p:nvPr>
        </p:nvSpPr>
        <p:spPr>
          <a:xfrm>
            <a:off x="568998" y="5030233"/>
            <a:ext cx="200342" cy="195579"/>
          </a:xfrm>
          <a:prstGeom prst="rect">
            <a:avLst/>
          </a:prstGeom>
        </p:spPr>
        <p:txBody>
          <a:bodyPr lIns="34289" tIns="34289" rIns="34289" bIns="34289"/>
          <a:lstStyle>
            <a:lvl1pPr algn="ctr" defTabSz="762000">
              <a:defRPr b="1" sz="800">
                <a:solidFill>
                  <a:srgbClr val="000000"/>
                </a:solidFill>
                <a:latin typeface="Trebuchet MS"/>
                <a:ea typeface="Trebuchet MS"/>
                <a:cs typeface="Trebuchet MS"/>
                <a:sym typeface="Trebuchet M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rrowhead_3 - 1 column">
    <p:bg>
      <p:bgPr>
        <a:solidFill>
          <a:srgbClr val="FFFFFF"/>
        </a:solidFill>
      </p:bgPr>
    </p:bg>
    <p:spTree>
      <p:nvGrpSpPr>
        <p:cNvPr id="1" name=""/>
        <p:cNvGrpSpPr/>
        <p:nvPr/>
      </p:nvGrpSpPr>
      <p:grpSpPr>
        <a:xfrm>
          <a:off x="0" y="0"/>
          <a:ext cx="0" cy="0"/>
          <a:chOff x="0" y="0"/>
          <a:chExt cx="0" cy="0"/>
        </a:xfrm>
      </p:grpSpPr>
      <p:pic>
        <p:nvPicPr>
          <p:cNvPr id="176" name="arrowhead powerpointmall_NYA2.png" descr="arrowhead powerpointmall_NYA2.png"/>
          <p:cNvPicPr>
            <a:picLocks noChangeAspect="1"/>
          </p:cNvPicPr>
          <p:nvPr/>
        </p:nvPicPr>
        <p:blipFill>
          <a:blip r:embed="rId2">
            <a:extLst/>
          </a:blip>
          <a:stretch>
            <a:fillRect/>
          </a:stretch>
        </p:blipFill>
        <p:spPr>
          <a:xfrm>
            <a:off x="1" y="-16293"/>
            <a:ext cx="9155418" cy="5731294"/>
          </a:xfrm>
          <a:prstGeom prst="rect">
            <a:avLst/>
          </a:prstGeom>
          <a:ln w="12700">
            <a:miter lim="400000"/>
          </a:ln>
        </p:spPr>
      </p:pic>
      <p:sp>
        <p:nvSpPr>
          <p:cNvPr id="177" name="Title Text"/>
          <p:cNvSpPr txBox="1"/>
          <p:nvPr>
            <p:ph type="title"/>
          </p:nvPr>
        </p:nvSpPr>
        <p:spPr>
          <a:xfrm>
            <a:off x="799889" y="916071"/>
            <a:ext cx="7444937" cy="586587"/>
          </a:xfrm>
          <a:prstGeom prst="rect">
            <a:avLst/>
          </a:prstGeom>
        </p:spPr>
        <p:txBody>
          <a:bodyPr/>
          <a:lstStyle/>
          <a:p>
            <a:pPr/>
            <a:r>
              <a:t>Title Text</a:t>
            </a:r>
          </a:p>
        </p:txBody>
      </p:sp>
      <p:sp>
        <p:nvSpPr>
          <p:cNvPr id="178" name="Body Level One…"/>
          <p:cNvSpPr txBox="1"/>
          <p:nvPr>
            <p:ph type="body" idx="1"/>
          </p:nvPr>
        </p:nvSpPr>
        <p:spPr>
          <a:xfrm>
            <a:off x="799889" y="1502657"/>
            <a:ext cx="7444937" cy="4212343"/>
          </a:xfrm>
          <a:prstGeom prst="rect">
            <a:avLst/>
          </a:prstGeom>
        </p:spPr>
        <p:txBody>
          <a:bodyPr/>
          <a:lstStyle>
            <a:lvl1pPr marL="1587" indent="-1587"/>
          </a:lstStyle>
          <a:p>
            <a:pPr/>
            <a:r>
              <a:t>Body Level One</a:t>
            </a:r>
          </a:p>
          <a:p>
            <a:pPr lvl="1"/>
            <a:r>
              <a:t>Body Level Two</a:t>
            </a:r>
          </a:p>
          <a:p>
            <a:pPr lvl="2"/>
            <a:r>
              <a:t>Body Level Three</a:t>
            </a:r>
          </a:p>
          <a:p>
            <a:pPr lvl="3"/>
            <a:r>
              <a:t>Body Level Four</a:t>
            </a:r>
          </a:p>
          <a:p>
            <a:pPr lvl="4"/>
            <a:r>
              <a:t>Body Level Five</a:t>
            </a:r>
          </a:p>
        </p:txBody>
      </p:sp>
      <p:sp>
        <p:nvSpPr>
          <p:cNvPr id="1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hapter Title">
    <p:bg>
      <p:bgPr>
        <a:solidFill>
          <a:srgbClr val="FFFFFF"/>
        </a:solidFill>
      </p:bgPr>
    </p:bg>
    <p:spTree>
      <p:nvGrpSpPr>
        <p:cNvPr id="1" name=""/>
        <p:cNvGrpSpPr/>
        <p:nvPr/>
      </p:nvGrpSpPr>
      <p:grpSpPr>
        <a:xfrm>
          <a:off x="0" y="0"/>
          <a:ext cx="0" cy="0"/>
          <a:chOff x="0" y="0"/>
          <a:chExt cx="0" cy="0"/>
        </a:xfrm>
      </p:grpSpPr>
      <p:pic>
        <p:nvPicPr>
          <p:cNvPr id="186" name="Bild 1" descr="Bild 1"/>
          <p:cNvPicPr>
            <a:picLocks noChangeAspect="1"/>
          </p:cNvPicPr>
          <p:nvPr/>
        </p:nvPicPr>
        <p:blipFill>
          <a:blip r:embed="rId2">
            <a:extLst/>
          </a:blip>
          <a:stretch>
            <a:fillRect/>
          </a:stretch>
        </p:blipFill>
        <p:spPr>
          <a:xfrm>
            <a:off x="7378589" y="510637"/>
            <a:ext cx="1500284" cy="270051"/>
          </a:xfrm>
          <a:prstGeom prst="rect">
            <a:avLst/>
          </a:prstGeom>
          <a:ln w="12700">
            <a:miter lim="400000"/>
          </a:ln>
        </p:spPr>
      </p:pic>
      <p:pic>
        <p:nvPicPr>
          <p:cNvPr id="187" name="Bild 2" descr="Bild 2"/>
          <p:cNvPicPr>
            <a:picLocks noChangeAspect="1"/>
          </p:cNvPicPr>
          <p:nvPr/>
        </p:nvPicPr>
        <p:blipFill>
          <a:blip r:embed="rId3">
            <a:extLst/>
          </a:blip>
          <a:srcRect l="0" t="0" r="4328" b="19287"/>
          <a:stretch>
            <a:fillRect/>
          </a:stretch>
        </p:blipFill>
        <p:spPr>
          <a:xfrm>
            <a:off x="-1" y="287615"/>
            <a:ext cx="9142014" cy="5141636"/>
          </a:xfrm>
          <a:prstGeom prst="rect">
            <a:avLst/>
          </a:prstGeom>
          <a:ln w="12700">
            <a:miter lim="400000"/>
          </a:ln>
        </p:spPr>
      </p:pic>
      <p:sp>
        <p:nvSpPr>
          <p:cNvPr id="188" name="Rechteck 12"/>
          <p:cNvSpPr/>
          <p:nvPr/>
        </p:nvSpPr>
        <p:spPr>
          <a:xfrm>
            <a:off x="2944" y="285750"/>
            <a:ext cx="9142014" cy="5143500"/>
          </a:xfrm>
          <a:prstGeom prst="rect">
            <a:avLst/>
          </a:prstGeom>
          <a:solidFill>
            <a:srgbClr val="065EA9">
              <a:alpha val="80000"/>
            </a:srgbClr>
          </a:solidFill>
          <a:ln w="12700">
            <a:miter lim="400000"/>
          </a:ln>
        </p:spPr>
        <p:txBody>
          <a:bodyPr lIns="53999" tIns="53999" rIns="53999" bIns="53999" anchor="ctr"/>
          <a:lstStyle/>
          <a:p>
            <a:pPr algn="ctr" defTabSz="762000">
              <a:defRPr sz="700">
                <a:solidFill>
                  <a:srgbClr val="FFFFFF"/>
                </a:solidFill>
                <a:latin typeface="Gill Sans MT"/>
                <a:ea typeface="Gill Sans MT"/>
                <a:cs typeface="Gill Sans MT"/>
                <a:sym typeface="Gill Sans MT"/>
              </a:defRPr>
            </a:pPr>
          </a:p>
        </p:txBody>
      </p:sp>
      <p:sp>
        <p:nvSpPr>
          <p:cNvPr id="189" name="Body Level One…"/>
          <p:cNvSpPr txBox="1"/>
          <p:nvPr>
            <p:ph type="body" sz="half" idx="1"/>
          </p:nvPr>
        </p:nvSpPr>
        <p:spPr>
          <a:xfrm>
            <a:off x="251222" y="2992515"/>
            <a:ext cx="8635864" cy="2079231"/>
          </a:xfrm>
          <a:prstGeom prst="rect">
            <a:avLst/>
          </a:prstGeom>
        </p:spPr>
        <p:txBody>
          <a:bodyPr lIns="0" tIns="0" rIns="0" bIns="0"/>
          <a:lstStyle>
            <a:lvl1pPr marL="0" indent="0" defTabSz="762000">
              <a:spcBef>
                <a:spcPts val="500"/>
              </a:spcBef>
              <a:defRPr sz="1600">
                <a:solidFill>
                  <a:srgbClr val="FFFFFF"/>
                </a:solidFill>
                <a:latin typeface="Trebuchet MS"/>
                <a:ea typeface="Trebuchet MS"/>
                <a:cs typeface="Trebuchet MS"/>
                <a:sym typeface="Trebuchet MS"/>
              </a:defRPr>
            </a:lvl1pPr>
            <a:lvl2pPr marL="482917" indent="-214630" defTabSz="762000">
              <a:spcBef>
                <a:spcPts val="500"/>
              </a:spcBef>
              <a:buChar char="▪"/>
              <a:defRPr sz="1600">
                <a:solidFill>
                  <a:srgbClr val="FFFFFF"/>
                </a:solidFill>
                <a:latin typeface="Trebuchet MS"/>
                <a:ea typeface="Trebuchet MS"/>
                <a:cs typeface="Trebuchet MS"/>
                <a:sym typeface="Trebuchet MS"/>
              </a:defRPr>
            </a:lvl2pPr>
            <a:lvl3pPr marL="778404" indent="-237066" defTabSz="762000">
              <a:spcBef>
                <a:spcPts val="500"/>
              </a:spcBef>
              <a:buChar char="▪"/>
              <a:defRPr sz="1600">
                <a:solidFill>
                  <a:srgbClr val="FFFFFF"/>
                </a:solidFill>
                <a:latin typeface="Trebuchet MS"/>
                <a:ea typeface="Trebuchet MS"/>
                <a:cs typeface="Trebuchet MS"/>
                <a:sym typeface="Trebuchet MS"/>
              </a:defRPr>
            </a:lvl3pPr>
            <a:lvl4pPr marL="1076325" indent="-268287" defTabSz="762000">
              <a:spcBef>
                <a:spcPts val="500"/>
              </a:spcBef>
              <a:buChar char="▪"/>
              <a:defRPr sz="1600">
                <a:solidFill>
                  <a:srgbClr val="FFFFFF"/>
                </a:solidFill>
                <a:latin typeface="Trebuchet MS"/>
                <a:ea typeface="Trebuchet MS"/>
                <a:cs typeface="Trebuchet MS"/>
                <a:sym typeface="Trebuchet MS"/>
              </a:defRPr>
            </a:lvl4pPr>
            <a:lvl5pPr marL="1384526" indent="-306614" defTabSz="762000">
              <a:spcBef>
                <a:spcPts val="500"/>
              </a:spcBef>
              <a:buChar char="▪"/>
              <a:defRPr sz="1600">
                <a:solidFill>
                  <a:srgbClr val="FFFFFF"/>
                </a:solidFill>
                <a:latin typeface="Trebuchet MS"/>
                <a:ea typeface="Trebuchet MS"/>
                <a:cs typeface="Trebuchet MS"/>
                <a:sym typeface="Trebuchet MS"/>
              </a:defRPr>
            </a:lvl5pPr>
          </a:lstStyle>
          <a:p>
            <a:pPr/>
            <a:r>
              <a:t>Body Level One</a:t>
            </a:r>
          </a:p>
          <a:p>
            <a:pPr lvl="1"/>
            <a:r>
              <a:t>Body Level Two</a:t>
            </a:r>
          </a:p>
          <a:p>
            <a:pPr lvl="2"/>
            <a:r>
              <a:t>Body Level Three</a:t>
            </a:r>
          </a:p>
          <a:p>
            <a:pPr lvl="3"/>
            <a:r>
              <a:t>Body Level Four</a:t>
            </a:r>
          </a:p>
          <a:p>
            <a:pPr lvl="4"/>
            <a:r>
              <a:t>Body Level Five</a:t>
            </a:r>
          </a:p>
        </p:txBody>
      </p:sp>
      <p:sp>
        <p:nvSpPr>
          <p:cNvPr id="190" name="Title Text"/>
          <p:cNvSpPr txBox="1"/>
          <p:nvPr>
            <p:ph type="title"/>
          </p:nvPr>
        </p:nvSpPr>
        <p:spPr>
          <a:xfrm>
            <a:off x="250824" y="1804383"/>
            <a:ext cx="8636262" cy="999112"/>
          </a:xfrm>
          <a:prstGeom prst="rect">
            <a:avLst/>
          </a:prstGeom>
        </p:spPr>
        <p:txBody>
          <a:bodyPr lIns="0" tIns="0" rIns="0" bIns="0" anchor="b"/>
          <a:lstStyle>
            <a:lvl1pPr defTabSz="762000">
              <a:defRPr b="1" sz="2000">
                <a:solidFill>
                  <a:srgbClr val="FFFFFF"/>
                </a:solidFill>
                <a:latin typeface="Trebuchet MS"/>
                <a:ea typeface="Trebuchet MS"/>
                <a:cs typeface="Trebuchet MS"/>
                <a:sym typeface="Trebuchet MS"/>
              </a:defRPr>
            </a:lvl1pPr>
          </a:lstStyle>
          <a:p>
            <a:pPr/>
            <a:r>
              <a:t>Title Text</a:t>
            </a:r>
          </a:p>
        </p:txBody>
      </p:sp>
      <p:pic>
        <p:nvPicPr>
          <p:cNvPr id="191" name="Bild 11" descr="Bild 11"/>
          <p:cNvPicPr>
            <a:picLocks noChangeAspect="1"/>
          </p:cNvPicPr>
          <p:nvPr/>
        </p:nvPicPr>
        <p:blipFill>
          <a:blip r:embed="rId4">
            <a:extLst/>
          </a:blip>
          <a:stretch>
            <a:fillRect/>
          </a:stretch>
        </p:blipFill>
        <p:spPr>
          <a:xfrm>
            <a:off x="7366090" y="510637"/>
            <a:ext cx="1508214" cy="271479"/>
          </a:xfrm>
          <a:prstGeom prst="rect">
            <a:avLst/>
          </a:prstGeom>
          <a:ln w="12700">
            <a:miter lim="400000"/>
          </a:ln>
        </p:spPr>
      </p:pic>
      <p:sp>
        <p:nvSpPr>
          <p:cNvPr id="192" name="Slide Number"/>
          <p:cNvSpPr txBox="1"/>
          <p:nvPr>
            <p:ph type="sldNum" sz="quarter" idx="2"/>
          </p:nvPr>
        </p:nvSpPr>
        <p:spPr>
          <a:xfrm>
            <a:off x="5486400" y="4913312"/>
            <a:ext cx="2133600" cy="279401"/>
          </a:xfrm>
          <a:prstGeom prst="rect">
            <a:avLst/>
          </a:prstGeom>
        </p:spPr>
        <p:txBody>
          <a:bodyPr lIns="34289" tIns="34289" rIns="34289" bIns="34289"/>
          <a:lstStyle>
            <a:lvl1pPr algn="ctr" defTabSz="762000">
              <a:defRPr b="1" sz="800">
                <a:solidFill>
                  <a:srgbClr val="000000"/>
                </a:solidFill>
                <a:latin typeface="Trebuchet MS"/>
                <a:ea typeface="Trebuchet MS"/>
                <a:cs typeface="Trebuchet MS"/>
                <a:sym typeface="Trebuchet M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p:bg>
      <p:bgPr>
        <a:solidFill>
          <a:srgbClr val="FFFFFF"/>
        </a:solidFill>
      </p:bgPr>
    </p:bg>
    <p:spTree>
      <p:nvGrpSpPr>
        <p:cNvPr id="1" name=""/>
        <p:cNvGrpSpPr/>
        <p:nvPr/>
      </p:nvGrpSpPr>
      <p:grpSpPr>
        <a:xfrm>
          <a:off x="0" y="0"/>
          <a:ext cx="0" cy="0"/>
          <a:chOff x="0" y="0"/>
          <a:chExt cx="0" cy="0"/>
        </a:xfrm>
      </p:grpSpPr>
      <p:pic>
        <p:nvPicPr>
          <p:cNvPr id="199" name="Bild 1" descr="Bild 1"/>
          <p:cNvPicPr>
            <a:picLocks noChangeAspect="1"/>
          </p:cNvPicPr>
          <p:nvPr/>
        </p:nvPicPr>
        <p:blipFill>
          <a:blip r:embed="rId2">
            <a:extLst/>
          </a:blip>
          <a:stretch>
            <a:fillRect/>
          </a:stretch>
        </p:blipFill>
        <p:spPr>
          <a:xfrm>
            <a:off x="7378589" y="510637"/>
            <a:ext cx="1500284" cy="270051"/>
          </a:xfrm>
          <a:prstGeom prst="rect">
            <a:avLst/>
          </a:prstGeom>
          <a:ln w="12700">
            <a:miter lim="400000"/>
          </a:ln>
        </p:spPr>
      </p:pic>
      <p:pic>
        <p:nvPicPr>
          <p:cNvPr id="200" name="Bild 2" descr="Bild 2"/>
          <p:cNvPicPr>
            <a:picLocks noChangeAspect="1"/>
          </p:cNvPicPr>
          <p:nvPr/>
        </p:nvPicPr>
        <p:blipFill>
          <a:blip r:embed="rId3">
            <a:extLst/>
          </a:blip>
          <a:srcRect l="0" t="0" r="4328" b="19287"/>
          <a:stretch>
            <a:fillRect/>
          </a:stretch>
        </p:blipFill>
        <p:spPr>
          <a:xfrm>
            <a:off x="-1" y="287615"/>
            <a:ext cx="9142014" cy="5141636"/>
          </a:xfrm>
          <a:prstGeom prst="rect">
            <a:avLst/>
          </a:prstGeom>
          <a:ln w="12700">
            <a:miter lim="400000"/>
          </a:ln>
        </p:spPr>
      </p:pic>
      <p:sp>
        <p:nvSpPr>
          <p:cNvPr id="201" name="Rechteck 7"/>
          <p:cNvSpPr/>
          <p:nvPr/>
        </p:nvSpPr>
        <p:spPr>
          <a:xfrm>
            <a:off x="2944" y="285749"/>
            <a:ext cx="9142014" cy="5136792"/>
          </a:xfrm>
          <a:prstGeom prst="rect">
            <a:avLst/>
          </a:prstGeom>
          <a:solidFill>
            <a:srgbClr val="065EA9">
              <a:alpha val="80000"/>
            </a:srgbClr>
          </a:solidFill>
          <a:ln w="12700">
            <a:miter lim="400000"/>
          </a:ln>
        </p:spPr>
        <p:txBody>
          <a:bodyPr lIns="53999" tIns="53999" rIns="53999" bIns="53999" anchor="ctr"/>
          <a:lstStyle/>
          <a:p>
            <a:pPr algn="ctr" defTabSz="762000">
              <a:defRPr sz="700">
                <a:solidFill>
                  <a:srgbClr val="FFFFFF"/>
                </a:solidFill>
                <a:latin typeface="Gill Sans MT"/>
                <a:ea typeface="Gill Sans MT"/>
                <a:cs typeface="Gill Sans MT"/>
                <a:sym typeface="Gill Sans MT"/>
              </a:defRPr>
            </a:pPr>
          </a:p>
        </p:txBody>
      </p:sp>
      <p:sp>
        <p:nvSpPr>
          <p:cNvPr id="202" name="Rechteck 8"/>
          <p:cNvSpPr/>
          <p:nvPr/>
        </p:nvSpPr>
        <p:spPr>
          <a:xfrm>
            <a:off x="0" y="4477679"/>
            <a:ext cx="9144184" cy="951571"/>
          </a:xfrm>
          <a:prstGeom prst="rect">
            <a:avLst/>
          </a:prstGeom>
          <a:solidFill>
            <a:srgbClr val="FFFFFF"/>
          </a:solidFill>
          <a:ln w="12700">
            <a:miter lim="400000"/>
          </a:ln>
        </p:spPr>
        <p:txBody>
          <a:bodyPr lIns="53999" tIns="53999" rIns="53999" bIns="53999" anchor="ctr"/>
          <a:lstStyle/>
          <a:p>
            <a:pPr algn="ctr" defTabSz="762000">
              <a:defRPr sz="1200">
                <a:solidFill>
                  <a:srgbClr val="FFFFFF"/>
                </a:solidFill>
                <a:latin typeface="Verdana"/>
                <a:ea typeface="Verdana"/>
                <a:cs typeface="Verdana"/>
                <a:sym typeface="Verdana"/>
              </a:defRPr>
            </a:pPr>
          </a:p>
        </p:txBody>
      </p:sp>
      <p:pic>
        <p:nvPicPr>
          <p:cNvPr id="203" name="Bild 3" descr="Bild 3"/>
          <p:cNvPicPr>
            <a:picLocks noChangeAspect="1"/>
          </p:cNvPicPr>
          <p:nvPr/>
        </p:nvPicPr>
        <p:blipFill>
          <a:blip r:embed="rId4">
            <a:extLst/>
          </a:blip>
          <a:stretch>
            <a:fillRect/>
          </a:stretch>
        </p:blipFill>
        <p:spPr>
          <a:xfrm>
            <a:off x="6707903" y="4693547"/>
            <a:ext cx="1170156" cy="477527"/>
          </a:xfrm>
          <a:prstGeom prst="rect">
            <a:avLst/>
          </a:prstGeom>
          <a:ln w="12700">
            <a:miter lim="400000"/>
          </a:ln>
        </p:spPr>
      </p:pic>
      <p:sp>
        <p:nvSpPr>
          <p:cNvPr id="204" name="Body Level One…"/>
          <p:cNvSpPr txBox="1"/>
          <p:nvPr>
            <p:ph type="body" idx="1"/>
          </p:nvPr>
        </p:nvSpPr>
        <p:spPr>
          <a:xfrm>
            <a:off x="251222" y="1264443"/>
            <a:ext cx="8635864" cy="2936352"/>
          </a:xfrm>
          <a:prstGeom prst="rect">
            <a:avLst/>
          </a:prstGeom>
        </p:spPr>
        <p:txBody>
          <a:bodyPr lIns="0" tIns="0" rIns="0" bIns="0"/>
          <a:lstStyle>
            <a:lvl1pPr marL="0" indent="0" defTabSz="762000">
              <a:spcBef>
                <a:spcPts val="500"/>
              </a:spcBef>
              <a:defRPr sz="1600">
                <a:solidFill>
                  <a:srgbClr val="FFFFFF"/>
                </a:solidFill>
                <a:latin typeface="Trebuchet MS"/>
                <a:ea typeface="Trebuchet MS"/>
                <a:cs typeface="Trebuchet MS"/>
                <a:sym typeface="Trebuchet MS"/>
              </a:defRPr>
            </a:lvl1pPr>
            <a:lvl2pPr marL="482917" indent="-214630" defTabSz="762000">
              <a:spcBef>
                <a:spcPts val="500"/>
              </a:spcBef>
              <a:buChar char="▪"/>
              <a:defRPr sz="1600">
                <a:solidFill>
                  <a:srgbClr val="FFFFFF"/>
                </a:solidFill>
                <a:latin typeface="Trebuchet MS"/>
                <a:ea typeface="Trebuchet MS"/>
                <a:cs typeface="Trebuchet MS"/>
                <a:sym typeface="Trebuchet MS"/>
              </a:defRPr>
            </a:lvl2pPr>
            <a:lvl3pPr marL="778404" indent="-237066" defTabSz="762000">
              <a:spcBef>
                <a:spcPts val="500"/>
              </a:spcBef>
              <a:buChar char="▪"/>
              <a:defRPr sz="1600">
                <a:solidFill>
                  <a:srgbClr val="FFFFFF"/>
                </a:solidFill>
                <a:latin typeface="Trebuchet MS"/>
                <a:ea typeface="Trebuchet MS"/>
                <a:cs typeface="Trebuchet MS"/>
                <a:sym typeface="Trebuchet MS"/>
              </a:defRPr>
            </a:lvl3pPr>
            <a:lvl4pPr marL="1076325" indent="-268287" defTabSz="762000">
              <a:spcBef>
                <a:spcPts val="500"/>
              </a:spcBef>
              <a:buChar char="▪"/>
              <a:defRPr sz="1600">
                <a:solidFill>
                  <a:srgbClr val="FFFFFF"/>
                </a:solidFill>
                <a:latin typeface="Trebuchet MS"/>
                <a:ea typeface="Trebuchet MS"/>
                <a:cs typeface="Trebuchet MS"/>
                <a:sym typeface="Trebuchet MS"/>
              </a:defRPr>
            </a:lvl4pPr>
            <a:lvl5pPr marL="1384526" indent="-306614" defTabSz="762000">
              <a:spcBef>
                <a:spcPts val="500"/>
              </a:spcBef>
              <a:buChar char="▪"/>
              <a:defRPr sz="1600">
                <a:solidFill>
                  <a:srgbClr val="FFFFFF"/>
                </a:solidFill>
                <a:latin typeface="Trebuchet MS"/>
                <a:ea typeface="Trebuchet MS"/>
                <a:cs typeface="Trebuchet MS"/>
                <a:sym typeface="Trebuchet MS"/>
              </a:defRPr>
            </a:lvl5pPr>
          </a:lstStyle>
          <a:p>
            <a:pPr/>
            <a:r>
              <a:t>Body Level One</a:t>
            </a:r>
          </a:p>
          <a:p>
            <a:pPr lvl="1"/>
            <a:r>
              <a:t>Body Level Two</a:t>
            </a:r>
          </a:p>
          <a:p>
            <a:pPr lvl="2"/>
            <a:r>
              <a:t>Body Level Three</a:t>
            </a:r>
          </a:p>
          <a:p>
            <a:pPr lvl="3"/>
            <a:r>
              <a:t>Body Level Four</a:t>
            </a:r>
          </a:p>
          <a:p>
            <a:pPr lvl="4"/>
            <a:r>
              <a:t>Body Level Five</a:t>
            </a:r>
          </a:p>
        </p:txBody>
      </p:sp>
      <p:sp>
        <p:nvSpPr>
          <p:cNvPr id="205" name="Textfeld 51"/>
          <p:cNvSpPr txBox="1"/>
          <p:nvPr/>
        </p:nvSpPr>
        <p:spPr>
          <a:xfrm>
            <a:off x="250319" y="4704063"/>
            <a:ext cx="4996252" cy="898216"/>
          </a:xfrm>
          <a:prstGeom prst="rect">
            <a:avLst/>
          </a:prstGeom>
          <a:ln w="12700">
            <a:miter lim="400000"/>
          </a:ln>
          <a:extLst>
            <a:ext uri="{C572A759-6A51-4108-AA02-DFA0A04FC94B}">
              <ma14:wrappingTextBoxFlag xmlns:ma14="http://schemas.microsoft.com/office/mac/drawingml/2011/main" val="1"/>
            </a:ext>
          </a:extLst>
        </p:spPr>
        <p:txBody>
          <a:bodyPr lIns="53999" tIns="53999" rIns="53999" bIns="53999">
            <a:spAutoFit/>
          </a:bodyPr>
          <a:lstStyle/>
          <a:p>
            <a:pPr marL="227541" indent="-227541" defTabSz="762000">
              <a:lnSpc>
                <a:spcPts val="1200"/>
              </a:lnSpc>
              <a:defRPr sz="1000">
                <a:latin typeface="Trebuchet MS"/>
                <a:ea typeface="Trebuchet MS"/>
                <a:cs typeface="Trebuchet MS"/>
                <a:sym typeface="Trebuchet MS"/>
              </a:defRPr>
            </a:pPr>
            <a:r>
              <a:t>The project receives grants from the European H2020 research and innovation programme,</a:t>
            </a:r>
            <a:endParaRPr>
              <a:latin typeface="Arial"/>
              <a:ea typeface="Arial"/>
              <a:cs typeface="Arial"/>
              <a:sym typeface="Arial"/>
            </a:endParaRPr>
          </a:p>
          <a:p>
            <a:pPr marL="227541" indent="-227541" defTabSz="762000">
              <a:lnSpc>
                <a:spcPts val="1200"/>
              </a:lnSpc>
              <a:defRPr sz="1000">
                <a:latin typeface="Trebuchet MS"/>
                <a:ea typeface="Trebuchet MS"/>
                <a:cs typeface="Trebuchet MS"/>
                <a:sym typeface="Trebuchet MS"/>
              </a:defRPr>
            </a:pPr>
            <a:r>
              <a:t>ECSEL Joint Undertaking, and National Funding Authorities from 19 involved countries under</a:t>
            </a:r>
          </a:p>
          <a:p>
            <a:pPr marL="227541" indent="-227541" defTabSz="762000">
              <a:lnSpc>
                <a:spcPts val="1200"/>
              </a:lnSpc>
              <a:defRPr sz="1000">
                <a:latin typeface="Trebuchet MS"/>
                <a:ea typeface="Trebuchet MS"/>
                <a:cs typeface="Trebuchet MS"/>
                <a:sym typeface="Trebuchet MS"/>
              </a:defRPr>
            </a:pPr>
            <a:r>
              <a:t>grant agreement no. GAP-737459 - 999978918.</a:t>
            </a:r>
          </a:p>
        </p:txBody>
      </p:sp>
      <p:sp>
        <p:nvSpPr>
          <p:cNvPr id="206" name="Title Text"/>
          <p:cNvSpPr txBox="1"/>
          <p:nvPr>
            <p:ph type="title"/>
          </p:nvPr>
        </p:nvSpPr>
        <p:spPr>
          <a:xfrm>
            <a:off x="250824" y="510637"/>
            <a:ext cx="6539482" cy="538236"/>
          </a:xfrm>
          <a:prstGeom prst="rect">
            <a:avLst/>
          </a:prstGeom>
        </p:spPr>
        <p:txBody>
          <a:bodyPr lIns="0" tIns="0" rIns="0" bIns="0" anchor="b"/>
          <a:lstStyle>
            <a:lvl1pPr defTabSz="762000">
              <a:defRPr b="1" sz="2000">
                <a:solidFill>
                  <a:srgbClr val="FFFFFF"/>
                </a:solidFill>
                <a:latin typeface="Trebuchet MS"/>
                <a:ea typeface="Trebuchet MS"/>
                <a:cs typeface="Trebuchet MS"/>
                <a:sym typeface="Trebuchet MS"/>
              </a:defRPr>
            </a:lvl1pPr>
          </a:lstStyle>
          <a:p>
            <a:pPr/>
            <a:r>
              <a:t>Title Text</a:t>
            </a:r>
          </a:p>
        </p:txBody>
      </p:sp>
      <p:pic>
        <p:nvPicPr>
          <p:cNvPr id="207" name="Bild 11" descr="Bild 11"/>
          <p:cNvPicPr>
            <a:picLocks noChangeAspect="1"/>
          </p:cNvPicPr>
          <p:nvPr/>
        </p:nvPicPr>
        <p:blipFill>
          <a:blip r:embed="rId5">
            <a:extLst/>
          </a:blip>
          <a:stretch>
            <a:fillRect/>
          </a:stretch>
        </p:blipFill>
        <p:spPr>
          <a:xfrm>
            <a:off x="7366090" y="510637"/>
            <a:ext cx="1508214" cy="271479"/>
          </a:xfrm>
          <a:prstGeom prst="rect">
            <a:avLst/>
          </a:prstGeom>
          <a:ln w="12700">
            <a:miter lim="400000"/>
          </a:ln>
        </p:spPr>
      </p:pic>
      <p:pic>
        <p:nvPicPr>
          <p:cNvPr id="208" name="Bild 12" descr="Bild 12"/>
          <p:cNvPicPr>
            <a:picLocks noChangeAspect="1"/>
          </p:cNvPicPr>
          <p:nvPr/>
        </p:nvPicPr>
        <p:blipFill>
          <a:blip r:embed="rId6">
            <a:extLst/>
          </a:blip>
          <a:stretch>
            <a:fillRect/>
          </a:stretch>
        </p:blipFill>
        <p:spPr>
          <a:xfrm>
            <a:off x="8132986" y="4688751"/>
            <a:ext cx="754100" cy="502946"/>
          </a:xfrm>
          <a:prstGeom prst="rect">
            <a:avLst/>
          </a:prstGeom>
          <a:ln w="12700">
            <a:miter lim="400000"/>
          </a:ln>
        </p:spPr>
      </p:pic>
      <p:sp>
        <p:nvSpPr>
          <p:cNvPr id="209" name="Slide Number"/>
          <p:cNvSpPr txBox="1"/>
          <p:nvPr>
            <p:ph type="sldNum" sz="quarter" idx="2"/>
          </p:nvPr>
        </p:nvSpPr>
        <p:spPr>
          <a:xfrm>
            <a:off x="5486400" y="4913312"/>
            <a:ext cx="2133600" cy="279401"/>
          </a:xfrm>
          <a:prstGeom prst="rect">
            <a:avLst/>
          </a:prstGeom>
        </p:spPr>
        <p:txBody>
          <a:bodyPr lIns="34289" tIns="34289" rIns="34289" bIns="34289"/>
          <a:lstStyle>
            <a:lvl1pPr algn="ctr" defTabSz="762000">
              <a:defRPr b="1" sz="800">
                <a:solidFill>
                  <a:srgbClr val="000000"/>
                </a:solidFill>
                <a:latin typeface="Trebuchet MS"/>
                <a:ea typeface="Trebuchet MS"/>
                <a:cs typeface="Trebuchet MS"/>
                <a:sym typeface="Trebuchet M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Default">
    <p:bg>
      <p:bgPr>
        <a:solidFill>
          <a:srgbClr val="FFFFFF"/>
        </a:solidFill>
      </p:bgPr>
    </p:bg>
    <p:spTree>
      <p:nvGrpSpPr>
        <p:cNvPr id="1" name=""/>
        <p:cNvGrpSpPr/>
        <p:nvPr/>
      </p:nvGrpSpPr>
      <p:grpSpPr>
        <a:xfrm>
          <a:off x="0" y="0"/>
          <a:ext cx="0" cy="0"/>
          <a:chOff x="0" y="0"/>
          <a:chExt cx="0" cy="0"/>
        </a:xfrm>
      </p:grpSpPr>
      <p:pic>
        <p:nvPicPr>
          <p:cNvPr id="216" name="Bild 1" descr="Bild 1"/>
          <p:cNvPicPr>
            <a:picLocks noChangeAspect="1"/>
          </p:cNvPicPr>
          <p:nvPr/>
        </p:nvPicPr>
        <p:blipFill>
          <a:blip r:embed="rId2">
            <a:extLst/>
          </a:blip>
          <a:stretch>
            <a:fillRect/>
          </a:stretch>
        </p:blipFill>
        <p:spPr>
          <a:xfrm>
            <a:off x="7378589" y="510637"/>
            <a:ext cx="1500284" cy="270051"/>
          </a:xfrm>
          <a:prstGeom prst="rect">
            <a:avLst/>
          </a:prstGeom>
          <a:ln w="12700">
            <a:miter lim="400000"/>
          </a:ln>
        </p:spPr>
      </p:pic>
      <p:sp>
        <p:nvSpPr>
          <p:cNvPr id="217" name="Body Level One…"/>
          <p:cNvSpPr txBox="1"/>
          <p:nvPr>
            <p:ph type="body" idx="1"/>
          </p:nvPr>
        </p:nvSpPr>
        <p:spPr>
          <a:xfrm>
            <a:off x="250825" y="1270397"/>
            <a:ext cx="8640763" cy="3698283"/>
          </a:xfrm>
          <a:prstGeom prst="rect">
            <a:avLst/>
          </a:prstGeom>
        </p:spPr>
        <p:txBody>
          <a:bodyPr lIns="0" tIns="0" rIns="0" bIns="0"/>
          <a:lstStyle>
            <a:lvl1pPr marL="213359" indent="-213359" defTabSz="762000">
              <a:spcBef>
                <a:spcPts val="500"/>
              </a:spcBef>
              <a:buClr>
                <a:srgbClr val="000000"/>
              </a:buClr>
              <a:buSzPct val="100000"/>
              <a:buChar char="▪"/>
              <a:defRPr sz="1600">
                <a:latin typeface="Trebuchet MS"/>
                <a:ea typeface="Trebuchet MS"/>
                <a:cs typeface="Trebuchet MS"/>
                <a:sym typeface="Trebuchet MS"/>
              </a:defRPr>
            </a:lvl1pPr>
            <a:lvl2pPr marL="482917" indent="-214630" defTabSz="762000">
              <a:spcBef>
                <a:spcPts val="500"/>
              </a:spcBef>
              <a:buClr>
                <a:srgbClr val="000000"/>
              </a:buClr>
              <a:buChar char="▪"/>
              <a:defRPr sz="1600">
                <a:latin typeface="Trebuchet MS"/>
                <a:ea typeface="Trebuchet MS"/>
                <a:cs typeface="Trebuchet MS"/>
                <a:sym typeface="Trebuchet MS"/>
              </a:defRPr>
            </a:lvl2pPr>
            <a:lvl3pPr marL="778404" indent="-237066" defTabSz="762000">
              <a:spcBef>
                <a:spcPts val="500"/>
              </a:spcBef>
              <a:buClr>
                <a:srgbClr val="000000"/>
              </a:buClr>
              <a:buChar char="▪"/>
              <a:defRPr sz="1600">
                <a:latin typeface="Trebuchet MS"/>
                <a:ea typeface="Trebuchet MS"/>
                <a:cs typeface="Trebuchet MS"/>
                <a:sym typeface="Trebuchet MS"/>
              </a:defRPr>
            </a:lvl3pPr>
            <a:lvl4pPr marL="1076325" indent="-268287" defTabSz="762000">
              <a:spcBef>
                <a:spcPts val="500"/>
              </a:spcBef>
              <a:buClr>
                <a:srgbClr val="000000"/>
              </a:buClr>
              <a:buChar char="▪"/>
              <a:defRPr sz="1600">
                <a:latin typeface="Trebuchet MS"/>
                <a:ea typeface="Trebuchet MS"/>
                <a:cs typeface="Trebuchet MS"/>
                <a:sym typeface="Trebuchet MS"/>
              </a:defRPr>
            </a:lvl4pPr>
            <a:lvl5pPr marL="1384526" indent="-306614" defTabSz="762000">
              <a:spcBef>
                <a:spcPts val="500"/>
              </a:spcBef>
              <a:buClr>
                <a:srgbClr val="000000"/>
              </a:buClr>
              <a:buChar char="▪"/>
              <a:defRPr sz="1600">
                <a:latin typeface="Trebuchet MS"/>
                <a:ea typeface="Trebuchet MS"/>
                <a:cs typeface="Trebuchet MS"/>
                <a:sym typeface="Trebuchet MS"/>
              </a:defRPr>
            </a:lvl5pPr>
          </a:lstStyle>
          <a:p>
            <a:pPr/>
            <a:r>
              <a:t>Body Level One</a:t>
            </a:r>
          </a:p>
          <a:p>
            <a:pPr lvl="1"/>
            <a:r>
              <a:t>Body Level Two</a:t>
            </a:r>
          </a:p>
          <a:p>
            <a:pPr lvl="2"/>
            <a:r>
              <a:t>Body Level Three</a:t>
            </a:r>
          </a:p>
          <a:p>
            <a:pPr lvl="3"/>
            <a:r>
              <a:t>Body Level Four</a:t>
            </a:r>
          </a:p>
          <a:p>
            <a:pPr lvl="4"/>
            <a:r>
              <a:t>Body Level Five</a:t>
            </a:r>
          </a:p>
        </p:txBody>
      </p:sp>
      <p:sp>
        <p:nvSpPr>
          <p:cNvPr id="218" name="Title Text"/>
          <p:cNvSpPr txBox="1"/>
          <p:nvPr>
            <p:ph type="title"/>
          </p:nvPr>
        </p:nvSpPr>
        <p:spPr>
          <a:xfrm>
            <a:off x="250825" y="510637"/>
            <a:ext cx="6548594" cy="538236"/>
          </a:xfrm>
          <a:prstGeom prst="rect">
            <a:avLst/>
          </a:prstGeom>
        </p:spPr>
        <p:txBody>
          <a:bodyPr lIns="0" tIns="0" rIns="0" bIns="0" anchor="b"/>
          <a:lstStyle>
            <a:lvl1pPr defTabSz="762000">
              <a:defRPr b="1" sz="2000">
                <a:solidFill>
                  <a:srgbClr val="065EA9"/>
                </a:solidFill>
                <a:latin typeface="Trebuchet MS"/>
                <a:ea typeface="Trebuchet MS"/>
                <a:cs typeface="Trebuchet MS"/>
                <a:sym typeface="Trebuchet MS"/>
              </a:defRPr>
            </a:lvl1pPr>
          </a:lstStyle>
          <a:p>
            <a:pPr/>
            <a:r>
              <a:t>Title Text</a:t>
            </a:r>
          </a:p>
        </p:txBody>
      </p:sp>
      <p:sp>
        <p:nvSpPr>
          <p:cNvPr id="219" name="Slide Number"/>
          <p:cNvSpPr txBox="1"/>
          <p:nvPr>
            <p:ph type="sldNum" sz="quarter" idx="2"/>
          </p:nvPr>
        </p:nvSpPr>
        <p:spPr>
          <a:xfrm>
            <a:off x="568997" y="5030232"/>
            <a:ext cx="200344" cy="195581"/>
          </a:xfrm>
          <a:prstGeom prst="rect">
            <a:avLst/>
          </a:prstGeom>
        </p:spPr>
        <p:txBody>
          <a:bodyPr lIns="34289" tIns="34289" rIns="34289" bIns="34289"/>
          <a:lstStyle>
            <a:lvl1pPr algn="ctr" defTabSz="762000">
              <a:defRPr b="1" sz="800">
                <a:solidFill>
                  <a:srgbClr val="000000"/>
                </a:solidFill>
                <a:latin typeface="Trebuchet MS"/>
                <a:ea typeface="Trebuchet MS"/>
                <a:cs typeface="Trebuchet MS"/>
                <a:sym typeface="Trebuchet MS"/>
              </a:defRPr>
            </a:lvl1pPr>
          </a:lstStyle>
          <a:p>
            <a:pPr/>
            <a:fld id="{86CB4B4D-7CA3-9044-876B-883B54F8677D}" type="slidenum"/>
          </a:p>
        </p:txBody>
      </p:sp>
      <p:pic>
        <p:nvPicPr>
          <p:cNvPr id="220" name="Bild 8" descr="Bild 8"/>
          <p:cNvPicPr>
            <a:picLocks noChangeAspect="1"/>
          </p:cNvPicPr>
          <p:nvPr/>
        </p:nvPicPr>
        <p:blipFill>
          <a:blip r:embed="rId3">
            <a:extLst/>
          </a:blip>
          <a:stretch>
            <a:fillRect/>
          </a:stretch>
        </p:blipFill>
        <p:spPr>
          <a:xfrm>
            <a:off x="8483889" y="5054248"/>
            <a:ext cx="407699" cy="271914"/>
          </a:xfrm>
          <a:prstGeom prst="rect">
            <a:avLst/>
          </a:prstGeom>
          <a:ln w="12700">
            <a:miter lim="400000"/>
          </a:ln>
        </p:spPr>
      </p:pic>
      <p:pic>
        <p:nvPicPr>
          <p:cNvPr id="221" name="Bild 9" descr="Bild 9"/>
          <p:cNvPicPr>
            <a:picLocks noChangeAspect="1"/>
          </p:cNvPicPr>
          <p:nvPr/>
        </p:nvPicPr>
        <p:blipFill>
          <a:blip r:embed="rId4">
            <a:extLst/>
          </a:blip>
          <a:stretch>
            <a:fillRect/>
          </a:stretch>
        </p:blipFill>
        <p:spPr>
          <a:xfrm>
            <a:off x="7569332" y="5052587"/>
            <a:ext cx="670380" cy="273575"/>
          </a:xfrm>
          <a:prstGeom prst="rect">
            <a:avLst/>
          </a:prstGeom>
          <a:ln w="12700">
            <a:miter lim="400000"/>
          </a:ln>
        </p:spPr>
      </p:pic>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rrowhead 1 column">
    <p:spTree>
      <p:nvGrpSpPr>
        <p:cNvPr id="1" name=""/>
        <p:cNvGrpSpPr/>
        <p:nvPr/>
      </p:nvGrpSpPr>
      <p:grpSpPr>
        <a:xfrm>
          <a:off x="0" y="0"/>
          <a:ext cx="0" cy="0"/>
          <a:chOff x="0" y="0"/>
          <a:chExt cx="0" cy="0"/>
        </a:xfrm>
      </p:grpSpPr>
      <p:sp>
        <p:nvSpPr>
          <p:cNvPr id="23" name="Title Text"/>
          <p:cNvSpPr txBox="1"/>
          <p:nvPr>
            <p:ph type="title"/>
          </p:nvPr>
        </p:nvSpPr>
        <p:spPr>
          <a:prstGeom prst="rect">
            <a:avLst/>
          </a:prstGeom>
        </p:spPr>
        <p:txBody>
          <a:bodyPr/>
          <a:lstStyle/>
          <a:p>
            <a:pPr/>
            <a:r>
              <a:t>Title Text</a:t>
            </a:r>
          </a:p>
        </p:txBody>
      </p:sp>
      <p:sp>
        <p:nvSpPr>
          <p:cNvPr id="24"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rrowhead 1 column">
    <p:bg>
      <p:bgPr>
        <a:solidFill>
          <a:srgbClr val="FFFFFF"/>
        </a:solidFill>
      </p:bgPr>
    </p:bg>
    <p:spTree>
      <p:nvGrpSpPr>
        <p:cNvPr id="1" name=""/>
        <p:cNvGrpSpPr/>
        <p:nvPr/>
      </p:nvGrpSpPr>
      <p:grpSpPr>
        <a:xfrm>
          <a:off x="0" y="0"/>
          <a:ext cx="0" cy="0"/>
          <a:chOff x="0" y="0"/>
          <a:chExt cx="0" cy="0"/>
        </a:xfrm>
      </p:grpSpPr>
      <p:sp>
        <p:nvSpPr>
          <p:cNvPr id="228" name="www.arrowhead.eu"/>
          <p:cNvSpPr txBox="1"/>
          <p:nvPr/>
        </p:nvSpPr>
        <p:spPr>
          <a:xfrm>
            <a:off x="392251" y="5256777"/>
            <a:ext cx="3966629" cy="19601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sz="800">
                <a:latin typeface="Calibri"/>
                <a:ea typeface="Calibri"/>
                <a:cs typeface="Calibri"/>
                <a:sym typeface="Calibri"/>
              </a:defRPr>
            </a:lvl1pPr>
          </a:lstStyle>
          <a:p>
            <a:pPr/>
            <a:r>
              <a:t>www.arrowhead.eu</a:t>
            </a:r>
          </a:p>
        </p:txBody>
      </p:sp>
      <p:pic>
        <p:nvPicPr>
          <p:cNvPr id="229" name="Bildobjekt 6" descr="Bildobjekt 6"/>
          <p:cNvPicPr>
            <a:picLocks noChangeAspect="1"/>
          </p:cNvPicPr>
          <p:nvPr/>
        </p:nvPicPr>
        <p:blipFill>
          <a:blip r:embed="rId2">
            <a:extLst/>
          </a:blip>
          <a:stretch>
            <a:fillRect/>
          </a:stretch>
        </p:blipFill>
        <p:spPr>
          <a:xfrm>
            <a:off x="7825740" y="4516958"/>
            <a:ext cx="1005841" cy="987494"/>
          </a:xfrm>
          <a:prstGeom prst="rect">
            <a:avLst/>
          </a:prstGeom>
          <a:ln w="12700">
            <a:miter lim="400000"/>
          </a:ln>
        </p:spPr>
      </p:pic>
      <p:sp>
        <p:nvSpPr>
          <p:cNvPr id="230" name="Title Text"/>
          <p:cNvSpPr txBox="1"/>
          <p:nvPr>
            <p:ph type="title"/>
          </p:nvPr>
        </p:nvSpPr>
        <p:spPr>
          <a:prstGeom prst="rect">
            <a:avLst/>
          </a:prstGeom>
        </p:spPr>
        <p:txBody>
          <a:bodyPr/>
          <a:lstStyle/>
          <a:p>
            <a:pPr/>
            <a:r>
              <a:t>Title Text</a:t>
            </a:r>
          </a:p>
        </p:txBody>
      </p:sp>
      <p:sp>
        <p:nvSpPr>
          <p:cNvPr id="231" name="Body Level One…"/>
          <p:cNvSpPr txBox="1"/>
          <p:nvPr>
            <p:ph type="body" idx="1"/>
          </p:nvPr>
        </p:nvSpPr>
        <p:spPr>
          <a:xfrm>
            <a:off x="799889" y="1185151"/>
            <a:ext cx="7444937" cy="407162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rrowhead 2 column">
    <p:spTree>
      <p:nvGrpSpPr>
        <p:cNvPr id="1" name=""/>
        <p:cNvGrpSpPr/>
        <p:nvPr/>
      </p:nvGrpSpPr>
      <p:grpSpPr>
        <a:xfrm>
          <a:off x="0" y="0"/>
          <a:ext cx="0" cy="0"/>
          <a:chOff x="0" y="0"/>
          <a:chExt cx="0" cy="0"/>
        </a:xfrm>
      </p:grpSpPr>
      <p:sp>
        <p:nvSpPr>
          <p:cNvPr id="32" name="Title Text"/>
          <p:cNvSpPr txBox="1"/>
          <p:nvPr>
            <p:ph type="title"/>
          </p:nvPr>
        </p:nvSpPr>
        <p:spPr>
          <a:prstGeom prst="rect">
            <a:avLst/>
          </a:prstGeom>
        </p:spPr>
        <p:txBody>
          <a:bodyPr/>
          <a:lstStyle/>
          <a:p>
            <a:pPr/>
            <a:r>
              <a:t>Title Text</a:t>
            </a:r>
          </a:p>
        </p:txBody>
      </p:sp>
      <p:sp>
        <p:nvSpPr>
          <p:cNvPr id="33" name="Body Level One…"/>
          <p:cNvSpPr txBox="1"/>
          <p:nvPr>
            <p:ph type="body" sz="half" idx="1"/>
          </p:nvPr>
        </p:nvSpPr>
        <p:spPr>
          <a:xfrm>
            <a:off x="799889" y="1185151"/>
            <a:ext cx="3645240" cy="452985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rrowhead_2 - 1 column">
    <p:bg>
      <p:bgPr>
        <a:solidFill>
          <a:srgbClr val="002F4F"/>
        </a:solidFill>
      </p:bgPr>
    </p:bg>
    <p:spTree>
      <p:nvGrpSpPr>
        <p:cNvPr id="1" name=""/>
        <p:cNvGrpSpPr/>
        <p:nvPr/>
      </p:nvGrpSpPr>
      <p:grpSpPr>
        <a:xfrm>
          <a:off x="0" y="0"/>
          <a:ext cx="0" cy="0"/>
          <a:chOff x="0" y="0"/>
          <a:chExt cx="0" cy="0"/>
        </a:xfrm>
      </p:grpSpPr>
      <p:pic>
        <p:nvPicPr>
          <p:cNvPr id="41" name="arrowhead powerpointmall_NYA.png" descr="arrowhead powerpointmall_NYA.png"/>
          <p:cNvPicPr>
            <a:picLocks noChangeAspect="1"/>
          </p:cNvPicPr>
          <p:nvPr/>
        </p:nvPicPr>
        <p:blipFill>
          <a:blip r:embed="rId2">
            <a:extLst/>
          </a:blip>
          <a:stretch>
            <a:fillRect/>
          </a:stretch>
        </p:blipFill>
        <p:spPr>
          <a:xfrm>
            <a:off x="1" y="-9775"/>
            <a:ext cx="9145008" cy="5724775"/>
          </a:xfrm>
          <a:prstGeom prst="rect">
            <a:avLst/>
          </a:prstGeom>
          <a:ln w="12700">
            <a:miter lim="400000"/>
          </a:ln>
        </p:spPr>
      </p:pic>
      <p:sp>
        <p:nvSpPr>
          <p:cNvPr id="42" name="www.arrowhead.eu"/>
          <p:cNvSpPr txBox="1"/>
          <p:nvPr/>
        </p:nvSpPr>
        <p:spPr>
          <a:xfrm>
            <a:off x="374547" y="5168258"/>
            <a:ext cx="3966630" cy="19601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sz="800">
                <a:solidFill>
                  <a:srgbClr val="FFFFFF"/>
                </a:solidFill>
                <a:latin typeface="Calibri"/>
                <a:ea typeface="Calibri"/>
                <a:cs typeface="Calibri"/>
                <a:sym typeface="Calibri"/>
              </a:defRPr>
            </a:lvl1pPr>
          </a:lstStyle>
          <a:p>
            <a:pPr/>
            <a:r>
              <a:t>www.arrowhead.eu</a:t>
            </a:r>
          </a:p>
        </p:txBody>
      </p:sp>
      <p:sp>
        <p:nvSpPr>
          <p:cNvPr id="43" name="Title Text"/>
          <p:cNvSpPr txBox="1"/>
          <p:nvPr>
            <p:ph type="title"/>
          </p:nvPr>
        </p:nvSpPr>
        <p:spPr>
          <a:xfrm>
            <a:off x="799889" y="916071"/>
            <a:ext cx="7444937" cy="586587"/>
          </a:xfrm>
          <a:prstGeom prst="rect">
            <a:avLst/>
          </a:prstGeom>
        </p:spPr>
        <p:txBody>
          <a:bodyPr/>
          <a:lstStyle>
            <a:lvl1pPr>
              <a:defRPr>
                <a:solidFill>
                  <a:srgbClr val="FFFFFF"/>
                </a:solidFill>
              </a:defRPr>
            </a:lvl1pPr>
          </a:lstStyle>
          <a:p>
            <a:pPr/>
            <a:r>
              <a:t>Title Text</a:t>
            </a:r>
          </a:p>
        </p:txBody>
      </p:sp>
      <p:sp>
        <p:nvSpPr>
          <p:cNvPr id="44" name="Body Level One…"/>
          <p:cNvSpPr txBox="1"/>
          <p:nvPr>
            <p:ph type="body" idx="1"/>
          </p:nvPr>
        </p:nvSpPr>
        <p:spPr>
          <a:xfrm>
            <a:off x="799889" y="1502657"/>
            <a:ext cx="7444937" cy="4212343"/>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rrowhead_2 - 2 column">
    <p:bg>
      <p:bgPr>
        <a:solidFill>
          <a:srgbClr val="002F4F"/>
        </a:solidFill>
      </p:bgPr>
    </p:bg>
    <p:spTree>
      <p:nvGrpSpPr>
        <p:cNvPr id="1" name=""/>
        <p:cNvGrpSpPr/>
        <p:nvPr/>
      </p:nvGrpSpPr>
      <p:grpSpPr>
        <a:xfrm>
          <a:off x="0" y="0"/>
          <a:ext cx="0" cy="0"/>
          <a:chOff x="0" y="0"/>
          <a:chExt cx="0" cy="0"/>
        </a:xfrm>
      </p:grpSpPr>
      <p:pic>
        <p:nvPicPr>
          <p:cNvPr id="52" name="arrowhead powerpointmall_NYA.png" descr="arrowhead powerpointmall_NYA.png"/>
          <p:cNvPicPr>
            <a:picLocks noChangeAspect="1"/>
          </p:cNvPicPr>
          <p:nvPr/>
        </p:nvPicPr>
        <p:blipFill>
          <a:blip r:embed="rId2">
            <a:extLst/>
          </a:blip>
          <a:stretch>
            <a:fillRect/>
          </a:stretch>
        </p:blipFill>
        <p:spPr>
          <a:xfrm>
            <a:off x="1" y="-9775"/>
            <a:ext cx="9145008" cy="5724775"/>
          </a:xfrm>
          <a:prstGeom prst="rect">
            <a:avLst/>
          </a:prstGeom>
          <a:ln w="12700">
            <a:miter lim="400000"/>
          </a:ln>
        </p:spPr>
      </p:pic>
      <p:sp>
        <p:nvSpPr>
          <p:cNvPr id="53" name="www.arrowhead.eu"/>
          <p:cNvSpPr txBox="1"/>
          <p:nvPr/>
        </p:nvSpPr>
        <p:spPr>
          <a:xfrm>
            <a:off x="374547" y="5168258"/>
            <a:ext cx="3966630" cy="19601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sz="800">
                <a:solidFill>
                  <a:srgbClr val="FFFFFF"/>
                </a:solidFill>
                <a:latin typeface="Calibri"/>
                <a:ea typeface="Calibri"/>
                <a:cs typeface="Calibri"/>
                <a:sym typeface="Calibri"/>
              </a:defRPr>
            </a:lvl1pPr>
          </a:lstStyle>
          <a:p>
            <a:pPr/>
            <a:r>
              <a:t>www.arrowhead.eu</a:t>
            </a:r>
          </a:p>
        </p:txBody>
      </p:sp>
      <p:sp>
        <p:nvSpPr>
          <p:cNvPr id="54" name="Title Text"/>
          <p:cNvSpPr txBox="1"/>
          <p:nvPr>
            <p:ph type="title"/>
          </p:nvPr>
        </p:nvSpPr>
        <p:spPr>
          <a:xfrm>
            <a:off x="799889" y="916071"/>
            <a:ext cx="7444937" cy="586587"/>
          </a:xfrm>
          <a:prstGeom prst="rect">
            <a:avLst/>
          </a:prstGeom>
        </p:spPr>
        <p:txBody>
          <a:bodyPr/>
          <a:lstStyle>
            <a:lvl1pPr>
              <a:defRPr>
                <a:solidFill>
                  <a:srgbClr val="FFFFFF"/>
                </a:solidFill>
              </a:defRPr>
            </a:lvl1pPr>
          </a:lstStyle>
          <a:p>
            <a:pPr/>
            <a:r>
              <a:t>Title Text</a:t>
            </a:r>
          </a:p>
        </p:txBody>
      </p:sp>
      <p:sp>
        <p:nvSpPr>
          <p:cNvPr id="55" name="Body Level One…"/>
          <p:cNvSpPr txBox="1"/>
          <p:nvPr>
            <p:ph type="body" sz="half" idx="1"/>
          </p:nvPr>
        </p:nvSpPr>
        <p:spPr>
          <a:xfrm>
            <a:off x="799889" y="1502657"/>
            <a:ext cx="3645240" cy="4212343"/>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56"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rrowhead_3 - 1 column">
    <p:bg>
      <p:bgPr>
        <a:solidFill>
          <a:srgbClr val="FFFFFF"/>
        </a:solidFill>
      </p:bgPr>
    </p:bg>
    <p:spTree>
      <p:nvGrpSpPr>
        <p:cNvPr id="1" name=""/>
        <p:cNvGrpSpPr/>
        <p:nvPr/>
      </p:nvGrpSpPr>
      <p:grpSpPr>
        <a:xfrm>
          <a:off x="0" y="0"/>
          <a:ext cx="0" cy="0"/>
          <a:chOff x="0" y="0"/>
          <a:chExt cx="0" cy="0"/>
        </a:xfrm>
      </p:grpSpPr>
      <p:pic>
        <p:nvPicPr>
          <p:cNvPr id="63" name="arrowhead powerpointmall_NYA2.png" descr="arrowhead powerpointmall_NYA2.png"/>
          <p:cNvPicPr>
            <a:picLocks noChangeAspect="1"/>
          </p:cNvPicPr>
          <p:nvPr/>
        </p:nvPicPr>
        <p:blipFill>
          <a:blip r:embed="rId2">
            <a:extLst/>
          </a:blip>
          <a:stretch>
            <a:fillRect/>
          </a:stretch>
        </p:blipFill>
        <p:spPr>
          <a:xfrm>
            <a:off x="1" y="-16293"/>
            <a:ext cx="9155418" cy="5731294"/>
          </a:xfrm>
          <a:prstGeom prst="rect">
            <a:avLst/>
          </a:prstGeom>
          <a:ln w="12700">
            <a:miter lim="400000"/>
          </a:ln>
        </p:spPr>
      </p:pic>
      <p:sp>
        <p:nvSpPr>
          <p:cNvPr id="64" name="Title Text"/>
          <p:cNvSpPr txBox="1"/>
          <p:nvPr>
            <p:ph type="title"/>
          </p:nvPr>
        </p:nvSpPr>
        <p:spPr>
          <a:xfrm>
            <a:off x="799889" y="916071"/>
            <a:ext cx="7444937" cy="586587"/>
          </a:xfrm>
          <a:prstGeom prst="rect">
            <a:avLst/>
          </a:prstGeom>
        </p:spPr>
        <p:txBody>
          <a:bodyPr/>
          <a:lstStyle/>
          <a:p>
            <a:pPr/>
            <a:r>
              <a:t>Title Text</a:t>
            </a:r>
          </a:p>
        </p:txBody>
      </p:sp>
      <p:sp>
        <p:nvSpPr>
          <p:cNvPr id="65" name="Body Level One…"/>
          <p:cNvSpPr txBox="1"/>
          <p:nvPr>
            <p:ph type="body" idx="1"/>
          </p:nvPr>
        </p:nvSpPr>
        <p:spPr>
          <a:xfrm>
            <a:off x="799889" y="1502657"/>
            <a:ext cx="7444937" cy="421234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rowhead_3 2 column">
    <p:bg>
      <p:bgPr>
        <a:solidFill>
          <a:srgbClr val="FFFFFF"/>
        </a:solidFill>
      </p:bgPr>
    </p:bg>
    <p:spTree>
      <p:nvGrpSpPr>
        <p:cNvPr id="1" name=""/>
        <p:cNvGrpSpPr/>
        <p:nvPr/>
      </p:nvGrpSpPr>
      <p:grpSpPr>
        <a:xfrm>
          <a:off x="0" y="0"/>
          <a:ext cx="0" cy="0"/>
          <a:chOff x="0" y="0"/>
          <a:chExt cx="0" cy="0"/>
        </a:xfrm>
      </p:grpSpPr>
      <p:pic>
        <p:nvPicPr>
          <p:cNvPr id="73" name="arrowhead powerpointmall_NYA2.png" descr="arrowhead powerpointmall_NYA2.png"/>
          <p:cNvPicPr>
            <a:picLocks noChangeAspect="1"/>
          </p:cNvPicPr>
          <p:nvPr/>
        </p:nvPicPr>
        <p:blipFill>
          <a:blip r:embed="rId2">
            <a:extLst/>
          </a:blip>
          <a:stretch>
            <a:fillRect/>
          </a:stretch>
        </p:blipFill>
        <p:spPr>
          <a:xfrm>
            <a:off x="1" y="-16293"/>
            <a:ext cx="9155418" cy="5731294"/>
          </a:xfrm>
          <a:prstGeom prst="rect">
            <a:avLst/>
          </a:prstGeom>
          <a:ln w="12700">
            <a:miter lim="400000"/>
          </a:ln>
        </p:spPr>
      </p:pic>
      <p:sp>
        <p:nvSpPr>
          <p:cNvPr id="74" name="www.arrowhead.eu"/>
          <p:cNvSpPr txBox="1"/>
          <p:nvPr/>
        </p:nvSpPr>
        <p:spPr>
          <a:xfrm>
            <a:off x="374547" y="5168258"/>
            <a:ext cx="3966630" cy="19601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sz="800">
                <a:latin typeface="Calibri"/>
                <a:ea typeface="Calibri"/>
                <a:cs typeface="Calibri"/>
                <a:sym typeface="Calibri"/>
              </a:defRPr>
            </a:lvl1pPr>
          </a:lstStyle>
          <a:p>
            <a:pPr/>
            <a:r>
              <a:t>www.arrowhead.eu</a:t>
            </a:r>
          </a:p>
        </p:txBody>
      </p:sp>
      <p:sp>
        <p:nvSpPr>
          <p:cNvPr id="75" name="Title Text"/>
          <p:cNvSpPr txBox="1"/>
          <p:nvPr>
            <p:ph type="title"/>
          </p:nvPr>
        </p:nvSpPr>
        <p:spPr>
          <a:xfrm>
            <a:off x="799889" y="916071"/>
            <a:ext cx="7444937" cy="586587"/>
          </a:xfrm>
          <a:prstGeom prst="rect">
            <a:avLst/>
          </a:prstGeom>
        </p:spPr>
        <p:txBody>
          <a:bodyPr/>
          <a:lstStyle/>
          <a:p>
            <a:pPr/>
            <a:r>
              <a:t>Title Text</a:t>
            </a:r>
          </a:p>
        </p:txBody>
      </p:sp>
      <p:sp>
        <p:nvSpPr>
          <p:cNvPr id="76" name="Body Level One…"/>
          <p:cNvSpPr txBox="1"/>
          <p:nvPr>
            <p:ph type="body" sz="half" idx="1"/>
          </p:nvPr>
        </p:nvSpPr>
        <p:spPr>
          <a:xfrm>
            <a:off x="799889" y="1502657"/>
            <a:ext cx="3645240" cy="421234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rrowhead_3 - 1 column">
    <p:bg>
      <p:bgPr>
        <a:solidFill>
          <a:srgbClr val="FFFFFF"/>
        </a:solidFill>
      </p:bgPr>
    </p:bg>
    <p:spTree>
      <p:nvGrpSpPr>
        <p:cNvPr id="1" name=""/>
        <p:cNvGrpSpPr/>
        <p:nvPr/>
      </p:nvGrpSpPr>
      <p:grpSpPr>
        <a:xfrm>
          <a:off x="0" y="0"/>
          <a:ext cx="0" cy="0"/>
          <a:chOff x="0" y="0"/>
          <a:chExt cx="0" cy="0"/>
        </a:xfrm>
      </p:grpSpPr>
      <p:pic>
        <p:nvPicPr>
          <p:cNvPr id="84" name="arrowhead powerpointmall_NYA2.png" descr="arrowhead powerpointmall_NYA2.png"/>
          <p:cNvPicPr>
            <a:picLocks noChangeAspect="1"/>
          </p:cNvPicPr>
          <p:nvPr/>
        </p:nvPicPr>
        <p:blipFill>
          <a:blip r:embed="rId2">
            <a:extLst/>
          </a:blip>
          <a:stretch>
            <a:fillRect/>
          </a:stretch>
        </p:blipFill>
        <p:spPr>
          <a:xfrm>
            <a:off x="1" y="-16293"/>
            <a:ext cx="9155418" cy="5731294"/>
          </a:xfrm>
          <a:prstGeom prst="rect">
            <a:avLst/>
          </a:prstGeom>
          <a:ln w="12700">
            <a:miter lim="400000"/>
          </a:ln>
        </p:spPr>
      </p:pic>
      <p:sp>
        <p:nvSpPr>
          <p:cNvPr id="85" name="Title Text"/>
          <p:cNvSpPr txBox="1"/>
          <p:nvPr>
            <p:ph type="title"/>
          </p:nvPr>
        </p:nvSpPr>
        <p:spPr>
          <a:xfrm>
            <a:off x="799889" y="916071"/>
            <a:ext cx="7444938" cy="586588"/>
          </a:xfrm>
          <a:prstGeom prst="rect">
            <a:avLst/>
          </a:prstGeom>
        </p:spPr>
        <p:txBody>
          <a:bodyPr lIns="45718" tIns="45718" rIns="45718" bIns="45718"/>
          <a:lstStyle/>
          <a:p>
            <a:pPr/>
            <a:r>
              <a:t>Title Text</a:t>
            </a:r>
          </a:p>
        </p:txBody>
      </p:sp>
      <p:sp>
        <p:nvSpPr>
          <p:cNvPr id="86" name="Body Level One…"/>
          <p:cNvSpPr txBox="1"/>
          <p:nvPr>
            <p:ph type="body" idx="1"/>
          </p:nvPr>
        </p:nvSpPr>
        <p:spPr>
          <a:xfrm>
            <a:off x="799889" y="1502657"/>
            <a:ext cx="7444938" cy="4212343"/>
          </a:xfrm>
          <a:prstGeom prst="rect">
            <a:avLst/>
          </a:prstGeom>
        </p:spPr>
        <p:txBody>
          <a:bodyPr lIns="45718" tIns="45718" rIns="45718" bIns="45718"/>
          <a:lstStyle>
            <a:lvl1pPr marL="1587" indent="-1587"/>
            <a:lvl4pPr marL="1698169" indent="-326569"/>
          </a:lstStyle>
          <a:p>
            <a:pPr/>
            <a:r>
              <a:t>Body Level One</a:t>
            </a:r>
          </a:p>
          <a:p>
            <a:pPr lvl="1"/>
            <a:r>
              <a:t>Body Level Two</a:t>
            </a:r>
          </a:p>
          <a:p>
            <a:pPr lvl="2"/>
            <a:r>
              <a:t>Body Level Three</a:t>
            </a:r>
          </a:p>
          <a:p>
            <a:pPr lvl="3"/>
            <a:r>
              <a:t>Body Level Four</a:t>
            </a:r>
          </a:p>
          <a:p>
            <a:pPr lvl="4"/>
            <a:r>
              <a:t>Body Level Five</a:t>
            </a:r>
          </a:p>
        </p:txBody>
      </p:sp>
      <p:sp>
        <p:nvSpPr>
          <p:cNvPr id="87" name="Slide Number"/>
          <p:cNvSpPr txBox="1"/>
          <p:nvPr>
            <p:ph type="sldNum" sz="quarter" idx="2"/>
          </p:nvPr>
        </p:nvSpPr>
        <p:spPr>
          <a:xfrm>
            <a:off x="8708976" y="197587"/>
            <a:ext cx="232873" cy="228507"/>
          </a:xfrm>
          <a:prstGeom prst="rect">
            <a:avLst/>
          </a:prstGeom>
        </p:spPr>
        <p:txBody>
          <a:bodyPr lIns="45718" tIns="45718" rIns="45718" bIns="45718"/>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FFFFFF"/>
        </a:solidFill>
      </p:bgPr>
    </p:bg>
    <p:spTree>
      <p:nvGrpSpPr>
        <p:cNvPr id="1" name=""/>
        <p:cNvGrpSpPr/>
        <p:nvPr/>
      </p:nvGrpSpPr>
      <p:grpSpPr>
        <a:xfrm>
          <a:off x="0" y="0"/>
          <a:ext cx="0" cy="0"/>
          <a:chOff x="0" y="0"/>
          <a:chExt cx="0" cy="0"/>
        </a:xfrm>
      </p:grpSpPr>
      <p:sp>
        <p:nvSpPr>
          <p:cNvPr id="94" name="Slide Number"/>
          <p:cNvSpPr txBox="1"/>
          <p:nvPr>
            <p:ph type="sldNum" sz="quarter" idx="2"/>
          </p:nvPr>
        </p:nvSpPr>
        <p:spPr>
          <a:xfrm>
            <a:off x="4461551" y="5421064"/>
            <a:ext cx="213455" cy="211931"/>
          </a:xfrm>
          <a:prstGeom prst="rect">
            <a:avLst/>
          </a:prstGeom>
        </p:spPr>
        <p:txBody>
          <a:bodyPr lIns="29765" tIns="29765" rIns="29765" bIns="29765" anchor="t"/>
          <a:lstStyle>
            <a:lvl1pPr algn="ctr" defTabSz="342304">
              <a:defRPr>
                <a:solidFill>
                  <a:srgbClr val="000000"/>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 Id="rId20" Type="http://schemas.openxmlformats.org/officeDocument/2006/relationships/slideLayout" Target="../slideLayouts/slideLayout18.xml"/><Relationship Id="rId21" Type="http://schemas.openxmlformats.org/officeDocument/2006/relationships/slideLayout" Target="../slideLayouts/slideLayout19.xml"/><Relationship Id="rId22"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www.arrowhead.eu"/>
          <p:cNvSpPr txBox="1"/>
          <p:nvPr/>
        </p:nvSpPr>
        <p:spPr>
          <a:xfrm>
            <a:off x="374547" y="5168258"/>
            <a:ext cx="3966630" cy="19601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lvl1pPr>
              <a:defRPr sz="800">
                <a:latin typeface="Calibri"/>
                <a:ea typeface="Calibri"/>
                <a:cs typeface="Calibri"/>
                <a:sym typeface="Calibri"/>
              </a:defRPr>
            </a:lvl1pPr>
          </a:lstStyle>
          <a:p>
            <a:pPr/>
            <a:r>
              <a:t>www.arrowhead.eu</a:t>
            </a:r>
          </a:p>
        </p:txBody>
      </p:sp>
      <p:sp>
        <p:nvSpPr>
          <p:cNvPr id="3" name="Title Text"/>
          <p:cNvSpPr txBox="1"/>
          <p:nvPr>
            <p:ph type="title"/>
          </p:nvPr>
        </p:nvSpPr>
        <p:spPr>
          <a:xfrm>
            <a:off x="799889" y="598565"/>
            <a:ext cx="7444937" cy="586588"/>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a:r>
              <a:t>Title Text</a:t>
            </a:r>
          </a:p>
        </p:txBody>
      </p:sp>
      <p:sp>
        <p:nvSpPr>
          <p:cNvPr id="4" name="Body Level One…"/>
          <p:cNvSpPr txBox="1"/>
          <p:nvPr>
            <p:ph type="body" idx="1"/>
          </p:nvPr>
        </p:nvSpPr>
        <p:spPr>
          <a:xfrm>
            <a:off x="799889" y="1185151"/>
            <a:ext cx="7444937" cy="452985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8708974" y="197586"/>
            <a:ext cx="232875" cy="228509"/>
          </a:xfrm>
          <a:prstGeom prst="rect">
            <a:avLst/>
          </a:prstGeom>
          <a:ln w="12700">
            <a:miter lim="400000"/>
          </a:ln>
        </p:spPr>
        <p:txBody>
          <a:bodyPr wrap="none" lIns="45718" tIns="45718" rIns="45718" bIns="45718" anchor="ctr">
            <a:spAutoFit/>
          </a:bodyPr>
          <a:lstStyle>
            <a:lvl1pPr algn="r">
              <a:defRPr sz="1000">
                <a:solidFill>
                  <a:srgbClr val="888888"/>
                </a:solidFill>
                <a:latin typeface="Calibri"/>
                <a:ea typeface="Calibri"/>
                <a:cs typeface="Calibri"/>
                <a:sym typeface="Calibri"/>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Lst>
  <p:transition xmlns:p14="http://schemas.microsoft.com/office/powerpoint/2010/main" spd="med" advClick="1"/>
  <p:txStyles>
    <p:titleStyle>
      <a:lvl1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000000"/>
          </a:solidFill>
          <a:uFillTx/>
          <a:latin typeface="Calibri"/>
          <a:ea typeface="Calibri"/>
          <a:cs typeface="Calibri"/>
          <a:sym typeface="Calibri"/>
        </a:defRPr>
      </a:lvl1pPr>
      <a:lvl2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000000"/>
          </a:solidFill>
          <a:uFillTx/>
          <a:latin typeface="Calibri"/>
          <a:ea typeface="Calibri"/>
          <a:cs typeface="Calibri"/>
          <a:sym typeface="Calibri"/>
        </a:defRPr>
      </a:lvl2pPr>
      <a:lvl3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000000"/>
          </a:solidFill>
          <a:uFillTx/>
          <a:latin typeface="Calibri"/>
          <a:ea typeface="Calibri"/>
          <a:cs typeface="Calibri"/>
          <a:sym typeface="Calibri"/>
        </a:defRPr>
      </a:lvl3pPr>
      <a:lvl4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000000"/>
          </a:solidFill>
          <a:uFillTx/>
          <a:latin typeface="Calibri"/>
          <a:ea typeface="Calibri"/>
          <a:cs typeface="Calibri"/>
          <a:sym typeface="Calibri"/>
        </a:defRPr>
      </a:lvl4pPr>
      <a:lvl5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000000"/>
          </a:solidFill>
          <a:uFillTx/>
          <a:latin typeface="Calibri"/>
          <a:ea typeface="Calibri"/>
          <a:cs typeface="Calibri"/>
          <a:sym typeface="Calibri"/>
        </a:defRPr>
      </a:lvl5pPr>
      <a:lvl6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000000"/>
          </a:solidFill>
          <a:uFillTx/>
          <a:latin typeface="Calibri"/>
          <a:ea typeface="Calibri"/>
          <a:cs typeface="Calibri"/>
          <a:sym typeface="Calibri"/>
        </a:defRPr>
      </a:lvl6pPr>
      <a:lvl7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000000"/>
          </a:solidFill>
          <a:uFillTx/>
          <a:latin typeface="Calibri"/>
          <a:ea typeface="Calibri"/>
          <a:cs typeface="Calibri"/>
          <a:sym typeface="Calibri"/>
        </a:defRPr>
      </a:lvl7pPr>
      <a:lvl8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000000"/>
          </a:solidFill>
          <a:uFillTx/>
          <a:latin typeface="Calibri"/>
          <a:ea typeface="Calibri"/>
          <a:cs typeface="Calibri"/>
          <a:sym typeface="Calibri"/>
        </a:defRPr>
      </a:lvl8pPr>
      <a:lvl9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000000"/>
          </a:solidFill>
          <a:uFillTx/>
          <a:latin typeface="Calibri"/>
          <a:ea typeface="Calibri"/>
          <a:cs typeface="Calibri"/>
          <a:sym typeface="Calibri"/>
        </a:defRPr>
      </a:lvl9pPr>
    </p:titleStyle>
    <p:bodyStyle>
      <a:lvl1pPr marL="268288" marR="0" indent="-268288" algn="l" defTabSz="457200" rtl="0" latinLnBrk="0">
        <a:lnSpc>
          <a:spcPct val="100000"/>
        </a:lnSpc>
        <a:spcBef>
          <a:spcPts val="400"/>
        </a:spcBef>
        <a:spcAft>
          <a:spcPts val="0"/>
        </a:spcAft>
        <a:buClrTx/>
        <a:buSzTx/>
        <a:buFontTx/>
        <a:buNone/>
        <a:tabLst/>
        <a:defRPr b="0" baseline="0" cap="none" i="0" spc="0" strike="noStrike" sz="2000" u="none">
          <a:solidFill>
            <a:srgbClr val="000000"/>
          </a:solidFill>
          <a:uFillTx/>
          <a:latin typeface="Calibri"/>
          <a:ea typeface="Calibri"/>
          <a:cs typeface="Calibri"/>
          <a:sym typeface="Calibri"/>
        </a:defRPr>
      </a:lvl1pPr>
      <a:lvl2pPr marL="774700" marR="0" indent="-317500" algn="l" defTabSz="457200" rtl="0" latinLnBrk="0">
        <a:lnSpc>
          <a:spcPct val="100000"/>
        </a:lnSpc>
        <a:spcBef>
          <a:spcPts val="400"/>
        </a:spcBef>
        <a:spcAft>
          <a:spcPts val="0"/>
        </a:spcAft>
        <a:buClrTx/>
        <a:buSzPct val="100000"/>
        <a:buFontTx/>
        <a:buChar char="•"/>
        <a:tabLst/>
        <a:defRPr b="0" baseline="0" cap="none" i="0" spc="0" strike="noStrike" sz="2000" u="none">
          <a:solidFill>
            <a:srgbClr val="000000"/>
          </a:solidFill>
          <a:uFillTx/>
          <a:latin typeface="Calibri"/>
          <a:ea typeface="Calibri"/>
          <a:cs typeface="Calibri"/>
          <a:sym typeface="Calibri"/>
        </a:defRPr>
      </a:lvl2pPr>
      <a:lvl3pPr marL="1200150" marR="0" indent="-285750" algn="l" defTabSz="457200" rtl="0" latinLnBrk="0">
        <a:lnSpc>
          <a:spcPct val="100000"/>
        </a:lnSpc>
        <a:spcBef>
          <a:spcPts val="400"/>
        </a:spcBef>
        <a:spcAft>
          <a:spcPts val="0"/>
        </a:spcAft>
        <a:buClrTx/>
        <a:buSzPct val="100000"/>
        <a:buFontTx/>
        <a:buChar char="•"/>
        <a:tabLst/>
        <a:defRPr b="0" baseline="0" cap="none" i="0" spc="0" strike="noStrike" sz="2000" u="none">
          <a:solidFill>
            <a:srgbClr val="000000"/>
          </a:solidFill>
          <a:uFillTx/>
          <a:latin typeface="Calibri"/>
          <a:ea typeface="Calibri"/>
          <a:cs typeface="Calibri"/>
          <a:sym typeface="Calibri"/>
        </a:defRPr>
      </a:lvl3pPr>
      <a:lvl4pPr marL="1698170" marR="0" indent="-326570" algn="l" defTabSz="457200" rtl="0" latinLnBrk="0">
        <a:lnSpc>
          <a:spcPct val="100000"/>
        </a:lnSpc>
        <a:spcBef>
          <a:spcPts val="400"/>
        </a:spcBef>
        <a:spcAft>
          <a:spcPts val="0"/>
        </a:spcAft>
        <a:buClrTx/>
        <a:buSzPct val="100000"/>
        <a:buFontTx/>
        <a:buChar char="•"/>
        <a:tabLst/>
        <a:defRPr b="0" baseline="0" cap="none" i="0" spc="0" strike="noStrike" sz="2000" u="none">
          <a:solidFill>
            <a:srgbClr val="000000"/>
          </a:solidFill>
          <a:uFillTx/>
          <a:latin typeface="Calibri"/>
          <a:ea typeface="Calibri"/>
          <a:cs typeface="Calibri"/>
          <a:sym typeface="Calibri"/>
        </a:defRPr>
      </a:lvl4pPr>
      <a:lvl5pPr marL="2209800" marR="0" indent="-381000" algn="l" defTabSz="457200" rtl="0" latinLnBrk="0">
        <a:lnSpc>
          <a:spcPct val="100000"/>
        </a:lnSpc>
        <a:spcBef>
          <a:spcPts val="400"/>
        </a:spcBef>
        <a:spcAft>
          <a:spcPts val="0"/>
        </a:spcAft>
        <a:buClrTx/>
        <a:buSzPct val="100000"/>
        <a:buFontTx/>
        <a:buChar char="•"/>
        <a:tabLst/>
        <a:defRPr b="0" baseline="0" cap="none" i="0" spc="0" strike="noStrike" sz="2000" u="none">
          <a:solidFill>
            <a:srgbClr val="000000"/>
          </a:solidFill>
          <a:uFillTx/>
          <a:latin typeface="Calibri"/>
          <a:ea typeface="Calibri"/>
          <a:cs typeface="Calibri"/>
          <a:sym typeface="Calibri"/>
        </a:defRPr>
      </a:lvl5pPr>
      <a:lvl6pPr marL="2514600" marR="0" indent="-228600" algn="l" defTabSz="457200" rtl="0" latinLnBrk="0">
        <a:lnSpc>
          <a:spcPct val="100000"/>
        </a:lnSpc>
        <a:spcBef>
          <a:spcPts val="400"/>
        </a:spcBef>
        <a:spcAft>
          <a:spcPts val="0"/>
        </a:spcAft>
        <a:buClrTx/>
        <a:buSzPct val="100000"/>
        <a:buFontTx/>
        <a:buChar char="•"/>
        <a:tabLst/>
        <a:defRPr b="0" baseline="0" cap="none" i="0" spc="0" strike="noStrike" sz="2000" u="none">
          <a:solidFill>
            <a:srgbClr val="000000"/>
          </a:solidFill>
          <a:uFillTx/>
          <a:latin typeface="Calibri"/>
          <a:ea typeface="Calibri"/>
          <a:cs typeface="Calibri"/>
          <a:sym typeface="Calibri"/>
        </a:defRPr>
      </a:lvl6pPr>
      <a:lvl7pPr marL="2971800" marR="0" indent="-228600" algn="l" defTabSz="457200" rtl="0" latinLnBrk="0">
        <a:lnSpc>
          <a:spcPct val="100000"/>
        </a:lnSpc>
        <a:spcBef>
          <a:spcPts val="400"/>
        </a:spcBef>
        <a:spcAft>
          <a:spcPts val="0"/>
        </a:spcAft>
        <a:buClrTx/>
        <a:buSzPct val="100000"/>
        <a:buFontTx/>
        <a:buChar char="•"/>
        <a:tabLst/>
        <a:defRPr b="0" baseline="0" cap="none" i="0" spc="0" strike="noStrike" sz="2000" u="none">
          <a:solidFill>
            <a:srgbClr val="000000"/>
          </a:solidFill>
          <a:uFillTx/>
          <a:latin typeface="Calibri"/>
          <a:ea typeface="Calibri"/>
          <a:cs typeface="Calibri"/>
          <a:sym typeface="Calibri"/>
        </a:defRPr>
      </a:lvl7pPr>
      <a:lvl8pPr marL="3429000" marR="0" indent="-228600" algn="l" defTabSz="457200" rtl="0" latinLnBrk="0">
        <a:lnSpc>
          <a:spcPct val="100000"/>
        </a:lnSpc>
        <a:spcBef>
          <a:spcPts val="400"/>
        </a:spcBef>
        <a:spcAft>
          <a:spcPts val="0"/>
        </a:spcAft>
        <a:buClrTx/>
        <a:buSzPct val="100000"/>
        <a:buFontTx/>
        <a:buChar char="•"/>
        <a:tabLst/>
        <a:defRPr b="0" baseline="0" cap="none" i="0" spc="0" strike="noStrike" sz="2000" u="none">
          <a:solidFill>
            <a:srgbClr val="000000"/>
          </a:solidFill>
          <a:uFillTx/>
          <a:latin typeface="Calibri"/>
          <a:ea typeface="Calibri"/>
          <a:cs typeface="Calibri"/>
          <a:sym typeface="Calibri"/>
        </a:defRPr>
      </a:lvl8pPr>
      <a:lvl9pPr marL="3886200" marR="0" indent="-228600" algn="l" defTabSz="457200" rtl="0" latinLnBrk="0">
        <a:lnSpc>
          <a:spcPct val="100000"/>
        </a:lnSpc>
        <a:spcBef>
          <a:spcPts val="400"/>
        </a:spcBef>
        <a:spcAft>
          <a:spcPts val="0"/>
        </a:spcAft>
        <a:buClrTx/>
        <a:buSzPct val="100000"/>
        <a:buFontTx/>
        <a:buChar char="•"/>
        <a:tabLst/>
        <a:defRPr b="0" baseline="0" cap="none" i="0" spc="0" strike="noStrike" sz="2000" u="none">
          <a:solidFill>
            <a:srgbClr val="000000"/>
          </a:solidFill>
          <a:uFillTx/>
          <a:latin typeface="Calibri"/>
          <a:ea typeface="Calibri"/>
          <a:cs typeface="Calibri"/>
          <a:sym typeface="Calibri"/>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alibri"/>
        </a:defRPr>
      </a:lvl1pPr>
      <a:lvl2pPr marL="0" marR="0" indent="0" algn="r" defTabSz="4572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alibri"/>
        </a:defRPr>
      </a:lvl2pPr>
      <a:lvl3pPr marL="0" marR="0" indent="0" algn="r" defTabSz="4572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alibri"/>
        </a:defRPr>
      </a:lvl3pPr>
      <a:lvl4pPr marL="0" marR="0" indent="0" algn="r" defTabSz="4572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alibri"/>
        </a:defRPr>
      </a:lvl4pPr>
      <a:lvl5pPr marL="0" marR="0" indent="0" algn="r" defTabSz="4572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alibri"/>
        </a:defRPr>
      </a:lvl5pPr>
      <a:lvl6pPr marL="0" marR="0" indent="0" algn="r" defTabSz="4572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alibri"/>
        </a:defRPr>
      </a:lvl6pPr>
      <a:lvl7pPr marL="0" marR="0" indent="0" algn="r" defTabSz="4572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alibri"/>
        </a:defRPr>
      </a:lvl7pPr>
      <a:lvl8pPr marL="0" marR="0" indent="0" algn="r" defTabSz="4572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alibri"/>
        </a:defRPr>
      </a:lvl8pPr>
      <a:lvl9pPr marL="0" marR="0" indent="0" algn="r" defTabSz="4572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ltu.webex.com/ltu/j.php?MTID=m53372c08f6c7a095410d9b4fa3ee220f"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20.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github.com/CTU-IIG/ah-prem-sche"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mailto:arrowhead-dev@eclipse.org" TargetMode="External"/><Relationship Id="rId3" Type="http://schemas.openxmlformats.org/officeDocument/2006/relationships/hyperlink" Target="https://accounts.eclipse.org/mailing-list/arrowhead-dev" TargetMode="External"/><Relationship Id="rId4" Type="http://schemas.openxmlformats.org/officeDocument/2006/relationships/hyperlink" Target="http://www.github.com/exclipse-arrowhead/roadmap"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16.png"/><Relationship Id="rId3" Type="http://schemas.openxmlformats.org/officeDocument/2006/relationships/image" Target="../media/image17.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18.png"/><Relationship Id="rId3" Type="http://schemas.openxmlformats.org/officeDocument/2006/relationships/image" Target="../media/image19.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Arrowhead Framework development coordination:…"/>
          <p:cNvSpPr txBox="1"/>
          <p:nvPr>
            <p:ph type="ctrTitle"/>
          </p:nvPr>
        </p:nvSpPr>
        <p:spPr>
          <a:xfrm>
            <a:off x="805791" y="1280403"/>
            <a:ext cx="7517811" cy="3398025"/>
          </a:xfrm>
          <a:prstGeom prst="rect">
            <a:avLst/>
          </a:prstGeom>
        </p:spPr>
        <p:txBody>
          <a:bodyPr/>
          <a:lstStyle/>
          <a:p>
            <a:pPr defTabSz="429768">
              <a:defRPr sz="3384"/>
            </a:pPr>
            <a:r>
              <a:t>Arrowhead Framework development coordination: </a:t>
            </a:r>
          </a:p>
          <a:p>
            <a:pPr defTabSz="429768">
              <a:defRPr sz="3384"/>
            </a:pPr>
            <a:r>
              <a:t>21-05-11 at 15.30</a:t>
            </a:r>
          </a:p>
          <a:p>
            <a:pPr defTabSz="429768">
              <a:defRPr sz="3384"/>
            </a:pPr>
            <a:r>
              <a:t>Meeting link:</a:t>
            </a:r>
          </a:p>
          <a:p>
            <a:pPr defTabSz="429768">
              <a:defRPr sz="1128">
                <a:latin typeface="+mn-lt"/>
                <a:ea typeface="+mn-ea"/>
                <a:cs typeface="+mn-cs"/>
                <a:sym typeface="Helvetica"/>
              </a:defRPr>
            </a:pPr>
            <a:r>
              <a:rPr u="sng">
                <a:uFill>
                  <a:solidFill>
                    <a:srgbClr val="0000FF"/>
                  </a:solidFill>
                </a:uFill>
                <a:hlinkClick r:id="rId2" invalidUrl="" action="" tgtFrame="" tooltip="" history="1" highlightClick="0" endSnd="0"/>
              </a:rPr>
              <a:t>https://ltu.webex.com/ltu/j.php?MTID=m53372c08f6c7a095410d9b4fa3ee220f</a:t>
            </a:r>
          </a:p>
          <a:p>
            <a:pPr defTabSz="429768">
              <a:defRPr sz="1128">
                <a:solidFill>
                  <a:srgbClr val="000000"/>
                </a:solidFill>
                <a:latin typeface="+mn-lt"/>
                <a:ea typeface="+mn-ea"/>
                <a:cs typeface="+mn-cs"/>
                <a:sym typeface="Helvetica"/>
              </a:defRPr>
            </a:pPr>
          </a:p>
          <a:p>
            <a:pPr defTabSz="429768">
              <a:defRPr sz="3384"/>
            </a:pPr>
          </a:p>
        </p:txBody>
      </p:sp>
      <p:sp>
        <p:nvSpPr>
          <p:cNvPr id="242" name="Slide Number"/>
          <p:cNvSpPr txBox="1"/>
          <p:nvPr>
            <p:ph type="sldNum" sz="quarter" idx="4294967295"/>
          </p:nvPr>
        </p:nvSpPr>
        <p:spPr>
          <a:xfrm>
            <a:off x="8747317" y="228829"/>
            <a:ext cx="168508" cy="228509"/>
          </a:xfrm>
          <a:prstGeom prst="rect">
            <a:avLst/>
          </a:prstGeom>
          <a:extLst>
            <a:ext uri="{C572A759-6A51-4108-AA02-DFA0A04FC94B}">
              <ma14:wrappingTextBoxFlag xmlns:ma14="http://schemas.microsoft.com/office/mac/drawingml/2011/main" val="1"/>
            </a:ext>
          </a:extLst>
        </p:spPr>
        <p:txBody>
          <a:bodyPr/>
          <a:lstStyle>
            <a:lvl1pPr>
              <a:defRPr>
                <a:solidFill>
                  <a:srgbClr val="FFFFFF"/>
                </a:solidFill>
              </a:defRPr>
            </a:lvl1pPr>
          </a:lstStyle>
          <a:p>
            <a:pPr/>
            <a:fld id="{86CB4B4D-7CA3-9044-876B-883B54F8677D}" type="slidenum"/>
          </a:p>
        </p:txBody>
      </p:sp>
      <p:sp>
        <p:nvSpPr>
          <p:cNvPr id="243" name="Body"/>
          <p:cNvSpPr txBox="1"/>
          <p:nvPr>
            <p:ph type="subTitle" sz="quarter" idx="1"/>
          </p:nvPr>
        </p:nvSpPr>
        <p:spPr>
          <a:xfrm>
            <a:off x="426599" y="4678426"/>
            <a:ext cx="4596289" cy="1036575"/>
          </a:xfrm>
          <a:prstGeom prst="rect">
            <a:avLst/>
          </a:prstGeom>
        </p:spPr>
        <p:txBody>
          <a:bodyPr/>
          <a:lstStyle/>
          <a:p>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Task 8.4 Use Case: Production preparation tool chain integration"/>
          <p:cNvSpPr txBox="1"/>
          <p:nvPr>
            <p:ph type="title"/>
          </p:nvPr>
        </p:nvSpPr>
        <p:spPr>
          <a:prstGeom prst="rect">
            <a:avLst/>
          </a:prstGeom>
        </p:spPr>
        <p:txBody>
          <a:bodyPr/>
          <a:lstStyle/>
          <a:p>
            <a:pPr lvl="1" marL="188927" indent="-188927" defTabSz="828039">
              <a:spcBef>
                <a:spcPts val="1200"/>
              </a:spcBef>
              <a:defRPr b="1" spc="-83" sz="2000">
                <a:solidFill>
                  <a:srgbClr val="17416F"/>
                </a:solidFill>
                <a:uFill>
                  <a:solidFill>
                    <a:srgbClr val="17416F"/>
                  </a:solidFill>
                </a:uFill>
                <a:latin typeface="Arial"/>
                <a:ea typeface="Arial"/>
                <a:cs typeface="Arial"/>
                <a:sym typeface="Arial"/>
              </a:defRPr>
            </a:pPr>
            <a:r>
              <a:t>Task 8.4 Use Case: Production preparation tool chain integration</a:t>
            </a:r>
          </a:p>
        </p:txBody>
      </p:sp>
      <p:sp>
        <p:nvSpPr>
          <p:cNvPr id="275" name="Double-click to edit"/>
          <p:cNvSpPr txBox="1"/>
          <p:nvPr>
            <p:ph type="body" idx="1"/>
          </p:nvPr>
        </p:nvSpPr>
        <p:spPr>
          <a:prstGeom prst="rect">
            <a:avLst/>
          </a:prstGeom>
        </p:spPr>
        <p:txBody>
          <a:bodyPr/>
          <a:lstStyle/>
          <a:p>
            <a:pPr/>
          </a:p>
        </p:txBody>
      </p:sp>
      <p:pic>
        <p:nvPicPr>
          <p:cNvPr id="276" name="image17.png" descr="image17.png"/>
          <p:cNvPicPr>
            <a:picLocks noChangeAspect="1"/>
          </p:cNvPicPr>
          <p:nvPr/>
        </p:nvPicPr>
        <p:blipFill>
          <a:blip r:embed="rId2">
            <a:extLst/>
          </a:blip>
          <a:stretch>
            <a:fillRect/>
          </a:stretch>
        </p:blipFill>
        <p:spPr>
          <a:xfrm>
            <a:off x="714077" y="1220123"/>
            <a:ext cx="5755514" cy="4001683"/>
          </a:xfrm>
          <a:prstGeom prst="rect">
            <a:avLst/>
          </a:prstGeom>
          <a:ln w="12700">
            <a:miter lim="400000"/>
          </a:ln>
        </p:spPr>
      </p:pic>
      <p:sp>
        <p:nvSpPr>
          <p:cNvPr id="277" name="7 weeks…"/>
          <p:cNvSpPr txBox="1"/>
          <p:nvPr/>
        </p:nvSpPr>
        <p:spPr>
          <a:xfrm>
            <a:off x="7269775" y="2811201"/>
            <a:ext cx="942748" cy="9296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r>
              <a:t>7 weeks</a:t>
            </a:r>
          </a:p>
          <a:p>
            <a:pPr/>
            <a:r>
              <a:t>to</a:t>
            </a:r>
          </a:p>
          <a:p>
            <a:pPr/>
            <a:r>
              <a:t>1 week</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9" name="Task 8.9. Use Case:  Data-based digital twin for electrical machine condition monitoring (UC21)"/>
          <p:cNvSpPr txBox="1"/>
          <p:nvPr>
            <p:ph type="title"/>
          </p:nvPr>
        </p:nvSpPr>
        <p:spPr>
          <a:prstGeom prst="rect">
            <a:avLst/>
          </a:prstGeom>
        </p:spPr>
        <p:txBody>
          <a:bodyPr/>
          <a:lstStyle>
            <a:lvl1pPr defTabSz="224027">
              <a:defRPr sz="1764"/>
            </a:lvl1pPr>
          </a:lstStyle>
          <a:p>
            <a:pPr/>
            <a:r>
              <a:t>Task 8.9. Use Case:  Data-based digital twin for electrical machine condition monitoring (UC21)</a:t>
            </a:r>
          </a:p>
        </p:txBody>
      </p:sp>
      <p:sp>
        <p:nvSpPr>
          <p:cNvPr id="280" name="One of the key project objectives is reduction of solution engineering costs by 20-50%. This is targeted by developing and running the services based on open-source solutions and running integrated different tools and related services smoothly within Arr"/>
          <p:cNvSpPr txBox="1"/>
          <p:nvPr>
            <p:ph type="body" idx="1"/>
          </p:nvPr>
        </p:nvSpPr>
        <p:spPr>
          <a:prstGeom prst="rect">
            <a:avLst/>
          </a:prstGeom>
        </p:spPr>
        <p:txBody>
          <a:bodyPr/>
          <a:lstStyle/>
          <a:p>
            <a:pPr/>
            <a:r>
              <a:t>One of the key project objectives is reduction of solution engineering costs by 20-50%. This is targeted by developing and running the services based on open-source solutions and running integrated different tools and related services smoothly within Arrowhead Framework. During the early stages of the use case activities, digital twin model automatic build up via Rest API and noise analysis digital twin as well as gained improvement of the system efficiency. </a:t>
            </a:r>
            <a:r>
              <a:rPr>
                <a:solidFill>
                  <a:schemeClr val="accent2"/>
                </a:solidFill>
              </a:rPr>
              <a:t>They were estimated to yield over 50 % cost reduction compared to the currently applied, original processes in the use case environment. </a:t>
            </a:r>
            <a:r>
              <a:t>Others were implementing necessary IoT and SoS architecture, interoperability of new and legacy tools, automation and security among others. Contributing steps to these are reported in D8.3.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1) New interoperability and tools"/>
          <p:cNvSpPr txBox="1"/>
          <p:nvPr>
            <p:ph type="title"/>
          </p:nvPr>
        </p:nvSpPr>
        <p:spPr>
          <a:prstGeom prst="rect">
            <a:avLst/>
          </a:prstGeom>
        </p:spPr>
        <p:txBody>
          <a:bodyPr/>
          <a:lstStyle/>
          <a:p>
            <a:pPr/>
            <a:r>
              <a:t>1) New interoperability and tools</a:t>
            </a:r>
          </a:p>
        </p:txBody>
      </p:sp>
      <p:sp>
        <p:nvSpPr>
          <p:cNvPr id="283" name="Arrowhead Framework connector for PREM compiler - CAMEA (extension of clang/LLVM) and scheduler is now available (https://github.com/CTU-IIG/ah-prem-sche…"/>
          <p:cNvSpPr txBox="1"/>
          <p:nvPr>
            <p:ph type="body" idx="1"/>
          </p:nvPr>
        </p:nvSpPr>
        <p:spPr>
          <a:prstGeom prst="rect">
            <a:avLst/>
          </a:prstGeom>
        </p:spPr>
        <p:txBody>
          <a:bodyPr/>
          <a:lstStyle/>
          <a:p>
            <a:pPr marL="141705" indent="-141705" defTabSz="242315">
              <a:spcBef>
                <a:spcPts val="200"/>
              </a:spcBef>
              <a:buSzPct val="100000"/>
              <a:buAutoNum type="arabicPeriod" startAt="1"/>
              <a:defRPr sz="1060">
                <a:latin typeface="Helvetica Neue"/>
                <a:ea typeface="Helvetica Neue"/>
                <a:cs typeface="Helvetica Neue"/>
                <a:sym typeface="Helvetica Neue"/>
              </a:defRPr>
            </a:pPr>
            <a:r>
              <a:rPr b="1"/>
              <a:t>Arrowhead Framework connector for PREM compiler - </a:t>
            </a:r>
            <a:r>
              <a:rPr b="1"/>
              <a:t>CAMEA</a:t>
            </a:r>
            <a:br/>
            <a:r>
              <a:t>(extension of clang/LLVM) and scheduler is now available (</a:t>
            </a:r>
            <a:r>
              <a:rPr>
                <a:hlinkClick r:id="rId2" invalidUrl="" action="" tgtFrame="" tooltip="" history="1" highlightClick="0" endSnd="0"/>
              </a:rPr>
              <a:t>https://github.com/CTU-IIG/ah-prem-sche</a:t>
            </a:r>
            <a:r>
              <a:t> </a:t>
            </a:r>
          </a:p>
          <a:p>
            <a:pPr marL="141705" indent="-141705" defTabSz="242315">
              <a:spcBef>
                <a:spcPts val="200"/>
              </a:spcBef>
              <a:buSzPct val="100000"/>
              <a:buAutoNum type="arabicPeriod" startAt="1"/>
              <a:defRPr sz="1060">
                <a:latin typeface="Helvetica Neue"/>
                <a:ea typeface="Helvetica Neue"/>
                <a:cs typeface="Helvetica Neue"/>
                <a:sym typeface="Helvetica Neue"/>
              </a:defRPr>
            </a:pPr>
            <a:r>
              <a:rPr b="1"/>
              <a:t>Shell to AH Framework - IKERLAN</a:t>
            </a:r>
          </a:p>
          <a:p>
            <a:pPr marL="141705" indent="-141705" defTabSz="242315">
              <a:spcBef>
                <a:spcPts val="200"/>
              </a:spcBef>
              <a:buSzPct val="100000"/>
              <a:buAutoNum type="arabicPeriod" startAt="1"/>
              <a:defRPr sz="1060">
                <a:latin typeface="Helvetica Neue"/>
                <a:ea typeface="Helvetica Neue"/>
                <a:cs typeface="Helvetica Neue"/>
                <a:sym typeface="Helvetica Neue"/>
              </a:defRPr>
            </a:pPr>
            <a:r>
              <a:rPr b="1"/>
              <a:t>EDGE MONITORING TOOL - REPLY</a:t>
            </a:r>
            <a:br>
              <a:rPr b="1"/>
            </a:br>
            <a:r>
              <a:t>Edgex microservices are installed on the gateway with K3S and so there’s the need to verify easily in every moment if all the microservices are working perfectly. For this purpose, the Edge Monitoring Tool is implemented. In order to get the health status of the microservices, Vital-IoT makes a request to the gateway with a predefined frequency of time. So a JSON message arrives on the MQTT broker on the topic “topic/service-status-req” that requires the status of the microservices. The Tool is subscribed to that topic and when the request arrives, it searches for the list of microservices available at that moment. When the Tool knows the name of the microservices, it recalls an Edgex API for every single microservices that returns the health status. Below, the health status is represented in the dashboard by a colorful circle. It’s green when microservice is up, red when is down; notice that some microservices don’t have a health API, so they are marked with a grey circle.</a:t>
            </a:r>
          </a:p>
          <a:p>
            <a:pPr marL="141705" indent="-141705" defTabSz="242315">
              <a:spcBef>
                <a:spcPts val="200"/>
              </a:spcBef>
              <a:buSzPct val="100000"/>
              <a:buAutoNum type="arabicPeriod" startAt="1"/>
              <a:defRPr b="1" sz="1060">
                <a:latin typeface="Helvetica Neue"/>
                <a:ea typeface="Helvetica Neue"/>
                <a:cs typeface="Helvetica Neue"/>
                <a:sym typeface="Helvetica Neue"/>
              </a:defRPr>
            </a:pPr>
            <a:r>
              <a:t>RoboFuse adaptors to be able to integrate it with AHT,  - ROPARDO</a:t>
            </a:r>
          </a:p>
          <a:p>
            <a:pPr lvl="1" marL="410945" indent="-141705" defTabSz="242315">
              <a:spcBef>
                <a:spcPts val="200"/>
              </a:spcBef>
              <a:buAutoNum type="arabicPeriod" startAt="1"/>
              <a:defRPr sz="1060">
                <a:latin typeface="Helvetica Neue"/>
                <a:ea typeface="Helvetica Neue"/>
                <a:cs typeface="Helvetica Neue"/>
                <a:sym typeface="Helvetica Neue"/>
              </a:defRPr>
            </a:pPr>
            <a:r>
              <a:t>RoboFuse Control Panel</a:t>
            </a:r>
          </a:p>
          <a:p>
            <a:pPr lvl="1" marL="410945" indent="-141705" defTabSz="242315">
              <a:spcBef>
                <a:spcPts val="200"/>
              </a:spcBef>
              <a:buAutoNum type="arabicPeriod" startAt="1"/>
              <a:defRPr sz="1060">
                <a:latin typeface="Helvetica Neue"/>
                <a:ea typeface="Helvetica Neue"/>
                <a:cs typeface="Helvetica Neue"/>
                <a:sym typeface="Helvetica Neue"/>
              </a:defRPr>
            </a:pPr>
            <a:r>
              <a:t>Custom Integration</a:t>
            </a:r>
          </a:p>
          <a:p>
            <a:pPr lvl="1" marL="410945" indent="-141705" defTabSz="242315">
              <a:spcBef>
                <a:spcPts val="200"/>
              </a:spcBef>
              <a:buAutoNum type="arabicPeriod" startAt="1"/>
              <a:defRPr sz="1060">
                <a:latin typeface="Helvetica Neue"/>
                <a:ea typeface="Helvetica Neue"/>
                <a:cs typeface="Helvetica Neue"/>
                <a:sym typeface="Helvetica Neue"/>
              </a:defRPr>
            </a:pPr>
            <a:r>
              <a:t>Stream Process</a:t>
            </a:r>
            <a:br/>
            <a:r>
              <a:t>When all these areas are completely functional from RoboFuse will be possible to, register RoboFuse as data provider for any AHT Instance, register end point where Robofuse can ingest data from AHT Instance.</a:t>
            </a:r>
          </a:p>
          <a:p>
            <a:pPr lvl="2" marL="680185" indent="-141705" defTabSz="242315">
              <a:spcBef>
                <a:spcPts val="200"/>
              </a:spcBef>
              <a:buAutoNum type="arabicPeriod" startAt="1"/>
              <a:defRPr sz="1060">
                <a:latin typeface="Helvetica Neue"/>
                <a:ea typeface="Helvetica Neue"/>
                <a:cs typeface="Helvetica Neue"/>
                <a:sym typeface="Helvetica Neue"/>
              </a:defRPr>
            </a:pPr>
            <a:r>
              <a:t>Register an RoboFuse application and associated devices with AHT Authorization.</a:t>
            </a:r>
          </a:p>
          <a:p>
            <a:pPr lvl="2" marL="680185" indent="-141705" defTabSz="242315">
              <a:spcBef>
                <a:spcPts val="200"/>
              </a:spcBef>
              <a:buAutoNum type="arabicPeriod" startAt="1"/>
              <a:defRPr sz="1060">
                <a:latin typeface="Helvetica Neue"/>
                <a:ea typeface="Helvetica Neue"/>
                <a:cs typeface="Helvetica Neue"/>
                <a:sym typeface="Helvetica Neue"/>
              </a:defRPr>
            </a:pPr>
            <a:r>
              <a:t>Publish device data from RoboFuse to the AHT Service Registry / Orchestrator</a:t>
            </a:r>
          </a:p>
          <a:p>
            <a:pPr lvl="2" marL="680185" indent="-141705" defTabSz="242315">
              <a:spcBef>
                <a:spcPts val="200"/>
              </a:spcBef>
              <a:buAutoNum type="arabicPeriod" startAt="1"/>
              <a:defRPr sz="1060">
                <a:latin typeface="Helvetica Neue"/>
                <a:ea typeface="Helvetica Neue"/>
                <a:cs typeface="Helvetica Neue"/>
                <a:sym typeface="Helvetica Neue"/>
              </a:defRPr>
            </a:pPr>
            <a:r>
              <a:t>Publish RoboFuse ingest end points to the AHT Service Registry / Orchestrator</a:t>
            </a:r>
          </a:p>
          <a:p>
            <a:pPr marL="141705" indent="-141705" defTabSz="242315">
              <a:spcBef>
                <a:spcPts val="200"/>
              </a:spcBef>
              <a:buSzPct val="100000"/>
              <a:buAutoNum type="arabicPeriod" startAt="1"/>
              <a:defRPr b="1" sz="1060">
                <a:latin typeface="Helvetica Neue"/>
                <a:ea typeface="Helvetica Neue"/>
                <a:cs typeface="Helvetica Neue"/>
                <a:sym typeface="Helvetica Neue"/>
              </a:defRPr>
            </a:pPr>
            <a:r>
              <a:t>BEIA IoT tool - BEIA</a:t>
            </a:r>
          </a:p>
          <a:p>
            <a:pPr lvl="1" marL="410945" indent="-141705" defTabSz="242315">
              <a:spcBef>
                <a:spcPts val="200"/>
              </a:spcBef>
              <a:buAutoNum type="arabicPeriod" startAt="1"/>
              <a:defRPr sz="1060">
                <a:latin typeface="Helvetica Neue"/>
                <a:ea typeface="Helvetica Neue"/>
                <a:cs typeface="Helvetica Neue"/>
                <a:sym typeface="Helvetica Neue"/>
              </a:defRPr>
            </a:pPr>
            <a:r>
              <a:t>NodRed based tool</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Test Tool"/>
          <p:cNvSpPr txBox="1"/>
          <p:nvPr>
            <p:ph type="title"/>
          </p:nvPr>
        </p:nvSpPr>
        <p:spPr>
          <a:prstGeom prst="rect">
            <a:avLst/>
          </a:prstGeom>
        </p:spPr>
        <p:txBody>
          <a:bodyPr/>
          <a:lstStyle/>
          <a:p>
            <a:pPr/>
            <a:r>
              <a:t>Test Tool</a:t>
            </a:r>
          </a:p>
        </p:txBody>
      </p:sp>
      <p:sp>
        <p:nvSpPr>
          <p:cNvPr id="286" name="1 Implementing 2 new communication profiles…"/>
          <p:cNvSpPr txBox="1"/>
          <p:nvPr>
            <p:ph type="body" idx="1"/>
          </p:nvPr>
        </p:nvSpPr>
        <p:spPr>
          <a:xfrm>
            <a:off x="799889" y="1502657"/>
            <a:ext cx="7444937" cy="3620950"/>
          </a:xfrm>
          <a:prstGeom prst="rect">
            <a:avLst/>
          </a:prstGeom>
        </p:spPr>
        <p:txBody>
          <a:bodyPr/>
          <a:lstStyle/>
          <a:p>
            <a:pPr marL="107315" indent="-107315" defTabSz="182880">
              <a:spcBef>
                <a:spcPts val="100"/>
              </a:spcBef>
              <a:defRPr sz="1320">
                <a:latin typeface="Helvetica Neue"/>
                <a:ea typeface="Helvetica Neue"/>
                <a:cs typeface="Helvetica Neue"/>
                <a:sym typeface="Helvetica Neue"/>
              </a:defRPr>
            </a:pPr>
            <a:r>
              <a:t>1 Implementing 2 new communication profiles</a:t>
            </a:r>
          </a:p>
          <a:p>
            <a:pPr marL="182880" indent="-127000" defTabSz="182880">
              <a:spcBef>
                <a:spcPts val="0"/>
              </a:spcBef>
              <a:buSzPct val="100000"/>
              <a:buFont typeface="Helvetica"/>
              <a:buChar char="•"/>
              <a:defRPr sz="1320">
                <a:latin typeface="Helvetica Neue"/>
                <a:ea typeface="Helvetica Neue"/>
                <a:cs typeface="Helvetica Neue"/>
                <a:sym typeface="Helvetica Neue"/>
              </a:defRPr>
            </a:pPr>
            <a:r>
              <a:t>UPC-UA</a:t>
            </a:r>
          </a:p>
          <a:p>
            <a:pPr marL="182880" indent="-127000" defTabSz="182880">
              <a:spcBef>
                <a:spcPts val="0"/>
              </a:spcBef>
              <a:buSzPct val="100000"/>
              <a:buFont typeface="Helvetica"/>
              <a:buChar char="•"/>
              <a:defRPr sz="1320">
                <a:latin typeface="Helvetica Neue"/>
                <a:ea typeface="Helvetica Neue"/>
                <a:cs typeface="Helvetica Neue"/>
                <a:sym typeface="Helvetica Neue"/>
              </a:defRPr>
            </a:pPr>
            <a:r>
              <a:t>MQTT</a:t>
            </a:r>
          </a:p>
          <a:p>
            <a:pPr marL="182880" indent="-127000" defTabSz="182880">
              <a:spcBef>
                <a:spcPts val="0"/>
              </a:spcBef>
              <a:buSzPct val="100000"/>
              <a:buFont typeface="Helvetica"/>
              <a:buChar char="•"/>
              <a:defRPr sz="1320">
                <a:latin typeface="Helvetica Neue"/>
                <a:ea typeface="Helvetica Neue"/>
                <a:cs typeface="Helvetica Neue"/>
                <a:sym typeface="Helvetica Neue"/>
              </a:defRPr>
            </a:pPr>
          </a:p>
          <a:p>
            <a:pPr marL="0" indent="0" defTabSz="182880">
              <a:spcBef>
                <a:spcPts val="0"/>
              </a:spcBef>
              <a:defRPr sz="1320">
                <a:latin typeface="Helvetica Neue"/>
                <a:ea typeface="Helvetica Neue"/>
                <a:cs typeface="Helvetica Neue"/>
                <a:sym typeface="Helvetica Neue"/>
              </a:defRPr>
            </a:pPr>
            <a:r>
              <a:t>2 Meeting with Emanuel discussing technology for graphical presentation of System of Systems</a:t>
            </a:r>
          </a:p>
          <a:p>
            <a:pPr marL="0" indent="0" defTabSz="182880">
              <a:spcBef>
                <a:spcPts val="0"/>
              </a:spcBef>
              <a:defRPr sz="586">
                <a:latin typeface="+mn-lt"/>
                <a:ea typeface="+mn-ea"/>
                <a:cs typeface="+mn-cs"/>
                <a:sym typeface="Helvetica"/>
              </a:defRPr>
            </a:pPr>
            <a:r>
              <a:t> </a:t>
            </a:r>
          </a:p>
          <a:p>
            <a:pPr marL="0" indent="0" defTabSz="182880">
              <a:spcBef>
                <a:spcPts val="0"/>
              </a:spcBef>
              <a:defRPr sz="586">
                <a:latin typeface="+mn-lt"/>
                <a:ea typeface="+mn-ea"/>
                <a:cs typeface="+mn-cs"/>
                <a:sym typeface="Helvetica"/>
              </a:defRPr>
            </a:pPr>
            <a:r>
              <a:t> </a:t>
            </a:r>
          </a:p>
        </p:txBody>
      </p:sp>
      <p:pic>
        <p:nvPicPr>
          <p:cNvPr id="287" name="unknown.jpg" descr="unknown.jpg"/>
          <p:cNvPicPr>
            <a:picLocks noChangeAspect="1"/>
          </p:cNvPicPr>
          <p:nvPr/>
        </p:nvPicPr>
        <p:blipFill>
          <a:blip r:embed="rId2">
            <a:extLst/>
          </a:blip>
          <a:stretch>
            <a:fillRect/>
          </a:stretch>
        </p:blipFill>
        <p:spPr>
          <a:xfrm>
            <a:off x="799888" y="1502656"/>
            <a:ext cx="6271886" cy="3527937"/>
          </a:xfrm>
          <a:prstGeom prst="rect">
            <a:avLst/>
          </a:prstGeom>
          <a:ln w="12700">
            <a:miter lim="400000"/>
          </a:ln>
        </p:spPr>
      </p:pic>
      <p:pic>
        <p:nvPicPr>
          <p:cNvPr id="288" name="unknown.jpg" descr="unknown.jpg"/>
          <p:cNvPicPr>
            <a:picLocks noChangeAspect="1"/>
          </p:cNvPicPr>
          <p:nvPr/>
        </p:nvPicPr>
        <p:blipFill>
          <a:blip r:embed="rId2">
            <a:extLst/>
          </a:blip>
          <a:srcRect l="0" t="0" r="0" b="0"/>
          <a:stretch>
            <a:fillRect/>
          </a:stretch>
        </p:blipFill>
        <p:spPr>
          <a:xfrm>
            <a:off x="855520" y="2624171"/>
            <a:ext cx="5415010" cy="3045943"/>
          </a:xfrm>
          <a:prstGeom prst="rect">
            <a:avLst/>
          </a:prstGeom>
          <a:ln w="12700">
            <a:miter lim="400000"/>
          </a:ln>
        </p:spPr>
      </p:pic>
      <p:sp>
        <p:nvSpPr>
          <p:cNvPr id="289" name="Text"/>
          <p:cNvSpPr txBox="1"/>
          <p:nvPr/>
        </p:nvSpPr>
        <p:spPr>
          <a:xfrm>
            <a:off x="827811" y="-221673"/>
            <a:ext cx="127001" cy="523239"/>
          </a:xfrm>
          <a:prstGeom prst="rect">
            <a:avLst/>
          </a:prstGeom>
          <a:ln w="12700">
            <a:miter lim="400000"/>
          </a:ln>
          <a:extLst>
            <a:ext uri="{C572A759-6A51-4108-AA02-DFA0A04FC94B}">
              <ma14:wrappingTextBoxFlag xmlns:ma14="http://schemas.microsoft.com/office/mac/drawingml/2011/main" val="1"/>
            </a:ext>
          </a:extLst>
        </p:spPr>
        <p:txBody>
          <a:bodyPr wrap="none" lIns="45718" tIns="45718" rIns="45718" bIns="45718">
            <a:spAutoFit/>
          </a:bodyPr>
          <a:lstStyle/>
          <a:p>
            <a:pPr>
              <a:defRPr sz="1466"/>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Slide Number"/>
          <p:cNvSpPr txBox="1"/>
          <p:nvPr>
            <p:ph type="sldNum" sz="quarter" idx="4294967295"/>
          </p:nvPr>
        </p:nvSpPr>
        <p:spPr>
          <a:xfrm>
            <a:off x="8773342" y="197586"/>
            <a:ext cx="168507" cy="22850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6" name="Agenda"/>
          <p:cNvSpPr txBox="1"/>
          <p:nvPr>
            <p:ph type="title"/>
          </p:nvPr>
        </p:nvSpPr>
        <p:spPr>
          <a:xfrm>
            <a:off x="158808" y="12028"/>
            <a:ext cx="7444937" cy="599625"/>
          </a:xfrm>
          <a:prstGeom prst="rect">
            <a:avLst/>
          </a:prstGeom>
        </p:spPr>
        <p:txBody>
          <a:bodyPr/>
          <a:lstStyle/>
          <a:p>
            <a:pPr/>
            <a:r>
              <a:t>Agenda</a:t>
            </a:r>
          </a:p>
        </p:txBody>
      </p:sp>
      <p:sp>
        <p:nvSpPr>
          <p:cNvPr id="247" name="1) Arrowhead Framework summer school assignment presentations, Sept 29 9-12 and Oct 6 13-15…"/>
          <p:cNvSpPr txBox="1"/>
          <p:nvPr>
            <p:ph type="body" idx="1"/>
          </p:nvPr>
        </p:nvSpPr>
        <p:spPr>
          <a:xfrm>
            <a:off x="207400" y="569517"/>
            <a:ext cx="8729200" cy="5088414"/>
          </a:xfrm>
          <a:prstGeom prst="rect">
            <a:avLst/>
          </a:prstGeom>
        </p:spPr>
        <p:txBody>
          <a:bodyPr numCol="2" spcCol="436459"/>
          <a:lstStyle/>
          <a:p>
            <a:pPr marL="159907" indent="-159907" defTabSz="406908">
              <a:spcBef>
                <a:spcPts val="0"/>
              </a:spcBef>
              <a:buSzPct val="100000"/>
              <a:buAutoNum type="arabicParenR" startAt="1"/>
              <a:defRPr sz="1246">
                <a:latin typeface="+mj-lt"/>
                <a:ea typeface="+mj-ea"/>
                <a:cs typeface="+mj-cs"/>
                <a:sym typeface="Avenir Roman"/>
              </a:defRPr>
            </a:pPr>
            <a:r>
              <a:t> Major achievements Y2</a:t>
            </a:r>
            <a:br/>
          </a:p>
          <a:p>
            <a:pPr marL="159907" indent="-159907" defTabSz="406908">
              <a:spcBef>
                <a:spcPts val="0"/>
              </a:spcBef>
              <a:buSzPct val="100000"/>
              <a:buAutoNum type="arabicParenR" startAt="1"/>
              <a:defRPr sz="1246">
                <a:latin typeface="+mj-lt"/>
                <a:ea typeface="+mj-ea"/>
                <a:cs typeface="+mj-cs"/>
                <a:sym typeface="Avenir Roman"/>
              </a:defRPr>
            </a:pPr>
            <a:r>
              <a:t>New interoperability support and tools</a:t>
            </a:r>
            <a:br/>
          </a:p>
          <a:p>
            <a:pPr marL="159907" indent="-159907" defTabSz="406908">
              <a:spcBef>
                <a:spcPts val="0"/>
              </a:spcBef>
              <a:buSzPct val="100000"/>
              <a:buAutoNum type="arabicParenR" startAt="1"/>
              <a:defRPr sz="1246">
                <a:latin typeface="+mj-lt"/>
                <a:ea typeface="+mj-ea"/>
                <a:cs typeface="+mj-cs"/>
                <a:sym typeface="Avenir Roman"/>
              </a:defRPr>
            </a:pPr>
            <a:r>
              <a:t>How do we move from a coding project to a solution ecosystem?</a:t>
            </a:r>
            <a:br/>
          </a:p>
          <a:p>
            <a:pPr marL="159907" indent="-159907" defTabSz="406908">
              <a:spcBef>
                <a:spcPts val="0"/>
              </a:spcBef>
              <a:buSzPct val="100000"/>
              <a:buAutoNum type="arabicParenR" startAt="1"/>
              <a:defRPr sz="1246">
                <a:latin typeface="+mj-lt"/>
                <a:ea typeface="+mj-ea"/>
                <a:cs typeface="+mj-cs"/>
                <a:sym typeface="Avenir Roman"/>
              </a:defRPr>
            </a:pPr>
            <a:r>
              <a:t>Eclipse Arrowhead v5.0 roadmap, Jerker</a:t>
            </a:r>
            <a:br/>
          </a:p>
          <a:p>
            <a:pPr marL="159907" indent="-159907" defTabSz="406908">
              <a:spcBef>
                <a:spcPts val="0"/>
              </a:spcBef>
              <a:buSzPct val="100000"/>
              <a:buAutoNum type="arabicParenR" startAt="1"/>
              <a:defRPr sz="1246">
                <a:latin typeface="+mj-lt"/>
                <a:ea typeface="+mj-ea"/>
                <a:cs typeface="+mj-cs"/>
                <a:sym typeface="Avenir Roman"/>
              </a:defRPr>
            </a:pPr>
            <a:r>
              <a:t>Updates on release candidates </a:t>
            </a:r>
            <a:br/>
            <a:r>
              <a:t>SysML 1.6 profile &amp; core system models - Jerker</a:t>
            </a:r>
            <a:br/>
            <a:r>
              <a:t>WorkflowManager/WorkflowExecutor, Jaime, </a:t>
            </a:r>
            <a:br/>
            <a:r>
              <a:t>TestTool, Hans</a:t>
            </a:r>
            <a:br/>
            <a:r>
              <a:t>Sandboxing tool, Hans</a:t>
            </a:r>
            <a:br/>
            <a:r>
              <a:t>C++ of v4.2</a:t>
            </a:r>
            <a:br/>
          </a:p>
          <a:p>
            <a:pPr marL="159907" indent="-159907" defTabSz="406908">
              <a:spcBef>
                <a:spcPts val="0"/>
              </a:spcBef>
              <a:buSzPct val="100000"/>
              <a:buAutoNum type="arabicParenR" startAt="1"/>
              <a:defRPr sz="1246">
                <a:latin typeface="+mj-lt"/>
                <a:ea typeface="+mj-ea"/>
                <a:cs typeface="+mj-cs"/>
                <a:sym typeface="Avenir Roman"/>
              </a:defRPr>
            </a:pPr>
            <a:r>
              <a:t>Updates to prototypes</a:t>
            </a:r>
            <a:br/>
            <a:r>
              <a:t>Code generation from SysML, Saadia</a:t>
            </a:r>
            <a:br/>
            <a:r>
              <a:t>Consumer code generation, Cristina</a:t>
            </a:r>
            <a:br/>
            <a:r>
              <a:t>PlantDescription, Olov/Johan</a:t>
            </a:r>
            <a:br/>
            <a:r>
              <a:t>ExchangeNetwork, Ulf/Emanuel</a:t>
            </a:r>
            <a:br/>
            <a:r>
              <a:t>Autonomic orchestration/configuration, An</a:t>
            </a:r>
            <a:br/>
            <a:r>
              <a:t>Security mitigation tool, Silia</a:t>
            </a:r>
            <a:br/>
            <a:r>
              <a:t>Security compliance test, Ani</a:t>
            </a:r>
            <a:br/>
            <a:r>
              <a:t>Vorto, Hono and Hawkbit, Johannes</a:t>
            </a:r>
            <a:br/>
            <a:r>
              <a:t>ESB, CPN, NodeRed, Felix</a:t>
            </a:r>
            <a:br/>
            <a:r>
              <a:t>Translation - Semantics, Jacob</a:t>
            </a:r>
            <a:br/>
            <a:r>
              <a:t>SysML2 - profile, Oystein/Geza/Jerker</a:t>
            </a:r>
            <a:br/>
            <a:r>
              <a:t>C# and .net library</a:t>
            </a:r>
            <a:br/>
            <a:r>
              <a:t>Safety Manager, Mirren/Daniela (on-hold)</a:t>
            </a:r>
            <a:br/>
            <a:r>
              <a:t>Kura and Kapua, Paolo</a:t>
            </a:r>
            <a:br/>
          </a:p>
          <a:p>
            <a:pPr marL="159907" indent="-159907" defTabSz="406908">
              <a:spcBef>
                <a:spcPts val="0"/>
              </a:spcBef>
              <a:buSzPct val="100000"/>
              <a:buAutoNum type="arabicParenR" startAt="1"/>
              <a:defRPr sz="1246">
                <a:latin typeface="+mj-lt"/>
                <a:ea typeface="+mj-ea"/>
                <a:cs typeface="+mj-cs"/>
                <a:sym typeface="Avenir Roman"/>
              </a:defRPr>
            </a:pPr>
            <a:r>
              <a:t>Updates on engineering</a:t>
            </a:r>
            <a:br/>
            <a:r>
              <a:t>Engineering process, Jan/Gianvito</a:t>
            </a:r>
            <a:br/>
            <a:r>
              <a:t>Engineering tool chain, Marek/Federico</a:t>
            </a:r>
            <a:br/>
            <a:r>
              <a:t>Engineering tools, Hans/Pal</a:t>
            </a:r>
            <a:br/>
          </a:p>
          <a:p>
            <a:pPr marL="159907" indent="-159907" defTabSz="406908">
              <a:spcBef>
                <a:spcPts val="0"/>
              </a:spcBef>
              <a:buSzPct val="100000"/>
              <a:buAutoNum type="arabicParenR" startAt="1"/>
              <a:defRPr sz="1246">
                <a:latin typeface="+mj-lt"/>
                <a:ea typeface="+mj-ea"/>
                <a:cs typeface="+mj-cs"/>
                <a:sym typeface="Avenir Roman"/>
              </a:defRPr>
            </a:pPr>
            <a:r>
              <a:t>Updates on training</a:t>
            </a:r>
            <a:br/>
            <a:r>
              <a:t>Training, HW, SW, literature, Mattheui/Emmanuel/Mats</a:t>
            </a:r>
            <a:br/>
            <a:r>
              <a:t>Training tool, Sebastian/Marcello/Saadia</a:t>
            </a:r>
            <a:br/>
          </a:p>
          <a:p>
            <a:pPr marL="159907" indent="-159907" defTabSz="406908">
              <a:spcBef>
                <a:spcPts val="0"/>
              </a:spcBef>
              <a:buSzPct val="100000"/>
              <a:buAutoNum type="arabicParenR" startAt="1"/>
              <a:defRPr sz="1246">
                <a:latin typeface="+mj-lt"/>
                <a:ea typeface="+mj-ea"/>
                <a:cs typeface="+mj-cs"/>
                <a:sym typeface="Avenir Roman"/>
              </a:defRPr>
            </a:pPr>
            <a:r>
              <a:t>Next telco May 25</a:t>
            </a:r>
            <a:br/>
            <a:r>
              <a:t>Feature contributions: </a:t>
            </a:r>
            <a:br/>
            <a:r>
              <a:t>PlantDescription - </a:t>
            </a:r>
            <a:br/>
            <a:r>
              <a:t>User authentication, Feidor</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Slide Number"/>
          <p:cNvSpPr txBox="1"/>
          <p:nvPr>
            <p:ph type="sldNum" sz="quarter" idx="4294967295"/>
          </p:nvPr>
        </p:nvSpPr>
        <p:spPr>
          <a:xfrm>
            <a:off x="8773342" y="197586"/>
            <a:ext cx="168507" cy="22850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0" name="Agenda"/>
          <p:cNvSpPr txBox="1"/>
          <p:nvPr>
            <p:ph type="title"/>
          </p:nvPr>
        </p:nvSpPr>
        <p:spPr>
          <a:xfrm>
            <a:off x="799888" y="155012"/>
            <a:ext cx="7444938" cy="687245"/>
          </a:xfrm>
          <a:prstGeom prst="rect">
            <a:avLst/>
          </a:prstGeom>
        </p:spPr>
        <p:txBody>
          <a:bodyPr/>
          <a:lstStyle/>
          <a:p>
            <a:pPr/>
            <a:r>
              <a:t>MoM</a:t>
            </a:r>
          </a:p>
        </p:txBody>
      </p:sp>
      <p:sp>
        <p:nvSpPr>
          <p:cNvPr id="251" name="1) Arrowhead Framework summer school assignment presentations, Sept 29 9-12 and Oct 6 13-15…"/>
          <p:cNvSpPr txBox="1"/>
          <p:nvPr>
            <p:ph type="body" idx="1"/>
          </p:nvPr>
        </p:nvSpPr>
        <p:spPr>
          <a:xfrm>
            <a:off x="710988" y="863291"/>
            <a:ext cx="7444938" cy="4542188"/>
          </a:xfrm>
          <a:prstGeom prst="rect">
            <a:avLst/>
          </a:prstGeom>
          <a:effectLst>
            <a:reflection blurRad="0" stA="50000" stPos="0" endA="0" endPos="40000" dist="0" dir="5400000" fadeDir="5400000" sx="100000" sy="-100000" kx="0" ky="0" algn="bl" rotWithShape="0"/>
          </a:effectLst>
        </p:spPr>
        <p:txBody>
          <a:bodyPr/>
          <a:lstStyle/>
          <a:p>
            <a:pPr marL="320842" indent="-320842">
              <a:spcBef>
                <a:spcPts val="0"/>
              </a:spcBef>
              <a:buSzPct val="100000"/>
              <a:buAutoNum type="arabicPeriod" startAt="10"/>
              <a:defRPr sz="1800">
                <a:latin typeface="+mj-lt"/>
                <a:ea typeface="+mj-ea"/>
                <a:cs typeface="+mj-cs"/>
                <a:sym typeface="Avenir Roman"/>
              </a:defRPr>
            </a:pPr>
            <a:r>
              <a:t>Sign up for the Eclipse Arrowhead mailing list</a:t>
            </a:r>
            <a:br/>
            <a:r>
              <a:rPr u="sng">
                <a:solidFill>
                  <a:srgbClr val="0000FF"/>
                </a:solidFill>
                <a:uFill>
                  <a:solidFill>
                    <a:srgbClr val="0000FF"/>
                  </a:solidFill>
                </a:uFill>
                <a:hlinkClick r:id="rId2" invalidUrl="" action="" tgtFrame="" tooltip="" history="1" highlightClick="0" endSnd="0"/>
              </a:rPr>
              <a:t>arrowhead-dev@eclipse.org</a:t>
            </a:r>
            <a:br/>
            <a:r>
              <a:t>at</a:t>
            </a:r>
            <a:br/>
            <a:r>
              <a:rPr u="sng">
                <a:solidFill>
                  <a:srgbClr val="0000FF"/>
                </a:solidFill>
                <a:uFill>
                  <a:solidFill>
                    <a:srgbClr val="0000FF"/>
                  </a:solidFill>
                </a:uFill>
                <a:hlinkClick r:id="rId3" invalidUrl="" action="" tgtFrame="" tooltip="" history="1" highlightClick="0" endSnd="0"/>
              </a:rPr>
              <a:t>https://accounts.eclipse.org/mailing-list/arrowhead-dev</a:t>
            </a:r>
            <a:br/>
          </a:p>
          <a:p>
            <a:pPr marL="320842" indent="-320842">
              <a:spcBef>
                <a:spcPts val="0"/>
              </a:spcBef>
              <a:buSzPct val="100000"/>
              <a:buAutoNum type="arabicPeriod" startAt="10"/>
              <a:defRPr sz="1800">
                <a:latin typeface="+mj-lt"/>
                <a:ea typeface="+mj-ea"/>
                <a:cs typeface="+mj-cs"/>
                <a:sym typeface="Avenir Roman"/>
              </a:defRPr>
            </a:pPr>
            <a:r>
              <a:t>MoM at </a:t>
            </a:r>
            <a:r>
              <a:rPr u="sng">
                <a:solidFill>
                  <a:srgbClr val="0000FF"/>
                </a:solidFill>
                <a:uFill>
                  <a:solidFill>
                    <a:srgbClr val="0000FF"/>
                  </a:solidFill>
                </a:uFill>
                <a:hlinkClick r:id="rId4" invalidUrl="" action="" tgtFrame="" tooltip="" history="1" highlightClick="0" endSnd="0"/>
              </a:rPr>
              <a:t>www.github.com/exclipse-arrowhead/roadmap</a:t>
            </a:r>
            <a:br/>
          </a:p>
          <a:p>
            <a:pP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Sub Subtask 9.4.2, Sub Use Case 16.2:  “I/O- Link and sensor fusion”"/>
          <p:cNvSpPr txBox="1"/>
          <p:nvPr>
            <p:ph type="title"/>
          </p:nvPr>
        </p:nvSpPr>
        <p:spPr>
          <a:prstGeom prst="rect">
            <a:avLst/>
          </a:prstGeom>
        </p:spPr>
        <p:txBody>
          <a:bodyPr/>
          <a:lstStyle>
            <a:lvl1pPr defTabSz="265175">
              <a:defRPr sz="2088"/>
            </a:lvl1pPr>
          </a:lstStyle>
          <a:p>
            <a:pPr/>
            <a:r>
              <a:t>Sub Subtask 9.4.2, Sub Use Case 16.2:  “I/O- Link and sensor fusion”</a:t>
            </a:r>
          </a:p>
        </p:txBody>
      </p:sp>
      <p:sp>
        <p:nvSpPr>
          <p:cNvPr id="254" name="Double-click to edit"/>
          <p:cNvSpPr txBox="1"/>
          <p:nvPr>
            <p:ph type="body" idx="1"/>
          </p:nvPr>
        </p:nvSpPr>
        <p:spPr>
          <a:prstGeom prst="rect">
            <a:avLst/>
          </a:prstGeom>
        </p:spPr>
        <p:txBody>
          <a:bodyPr/>
          <a:lstStyle/>
          <a:p>
            <a:pPr/>
          </a:p>
        </p:txBody>
      </p:sp>
      <p:pic>
        <p:nvPicPr>
          <p:cNvPr id="255" name="Picture 8" descr="Picture 8"/>
          <p:cNvPicPr>
            <a:picLocks noChangeAspect="1"/>
          </p:cNvPicPr>
          <p:nvPr/>
        </p:nvPicPr>
        <p:blipFill>
          <a:blip r:embed="rId2">
            <a:extLst/>
          </a:blip>
          <a:stretch>
            <a:fillRect/>
          </a:stretch>
        </p:blipFill>
        <p:spPr>
          <a:xfrm>
            <a:off x="332453" y="1409284"/>
            <a:ext cx="4086226" cy="3623361"/>
          </a:xfrm>
          <a:prstGeom prst="rect">
            <a:avLst/>
          </a:prstGeom>
          <a:ln w="12700">
            <a:miter lim="400000"/>
          </a:ln>
        </p:spPr>
      </p:pic>
      <p:pic>
        <p:nvPicPr>
          <p:cNvPr id="256" name="Picture 9" descr="Picture 9"/>
          <p:cNvPicPr>
            <a:picLocks noChangeAspect="1"/>
          </p:cNvPicPr>
          <p:nvPr/>
        </p:nvPicPr>
        <p:blipFill>
          <a:blip r:embed="rId3">
            <a:extLst/>
          </a:blip>
          <a:stretch>
            <a:fillRect/>
          </a:stretch>
        </p:blipFill>
        <p:spPr>
          <a:xfrm>
            <a:off x="4723682" y="1373114"/>
            <a:ext cx="4300969" cy="36957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ubtask 9.4.5, Sub Use Case 16.4: “Smart Maintenance”"/>
          <p:cNvSpPr txBox="1"/>
          <p:nvPr>
            <p:ph type="title"/>
          </p:nvPr>
        </p:nvSpPr>
        <p:spPr>
          <a:prstGeom prst="rect">
            <a:avLst/>
          </a:prstGeom>
        </p:spPr>
        <p:txBody>
          <a:bodyPr/>
          <a:lstStyle>
            <a:lvl1pPr defTabSz="324611">
              <a:defRPr sz="2556"/>
            </a:lvl1pPr>
          </a:lstStyle>
          <a:p>
            <a:pPr/>
            <a:r>
              <a:t>Subtask 9.4.5, Sub Use Case 16.4: “Smart Maintenance”</a:t>
            </a:r>
          </a:p>
        </p:txBody>
      </p:sp>
      <p:sp>
        <p:nvSpPr>
          <p:cNvPr id="259" name="By using the Arrowhead IoT Framework, automated vibration monitoring of the entire transport system is possible for the first time. The implementation saves significant time and money, while providing the interface to reuse both hardware and software com"/>
          <p:cNvSpPr txBox="1"/>
          <p:nvPr>
            <p:ph type="body" idx="1"/>
          </p:nvPr>
        </p:nvSpPr>
        <p:spPr>
          <a:prstGeom prst="rect">
            <a:avLst/>
          </a:prstGeom>
        </p:spPr>
        <p:txBody>
          <a:bodyPr/>
          <a:lstStyle/>
          <a:p>
            <a:pPr marL="238776" indent="-238776" defTabSz="406908">
              <a:spcBef>
                <a:spcPts val="300"/>
              </a:spcBef>
              <a:defRPr sz="1779"/>
            </a:pPr>
            <a:r>
              <a:t>By using the Arrowhead IoT Framework, automated vibration monitoring of the entire transport system is possible for the first time. The implementation saves significant time and money, while providing the interface to reuse both hardware and software components. Users benefit from the reduced complexity of the process and the informative and easy-to-understand visualizations. Due to the automation of the process, the time required to perform a measurement run was reduced from two hours to 20 to 30 minutes (see </a:t>
            </a:r>
            <a:r>
              <a:t>Figure 41</a:t>
            </a:r>
            <a:r>
              <a:t>, left). </a:t>
            </a:r>
            <a:r>
              <a:rPr>
                <a:solidFill>
                  <a:schemeClr val="accent2"/>
                </a:solidFill>
              </a:rPr>
              <a:t>This represents an improvement of 83%. In addition to this significant economic factor, the number of people who can carry out a measurement run from a technical, professional and physical point of view has also been increased.</a:t>
            </a:r>
            <a:r>
              <a:t> Previously, only an engineer with expertise in computer science, data processing and vibration analysis could carry out a measurement run.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Double-click to edit"/>
          <p:cNvSpPr txBox="1"/>
          <p:nvPr>
            <p:ph type="title"/>
          </p:nvPr>
        </p:nvSpPr>
        <p:spPr>
          <a:prstGeom prst="rect">
            <a:avLst/>
          </a:prstGeom>
        </p:spPr>
        <p:txBody>
          <a:bodyPr/>
          <a:lstStyle/>
          <a:p>
            <a:pPr/>
          </a:p>
        </p:txBody>
      </p:sp>
      <p:sp>
        <p:nvSpPr>
          <p:cNvPr id="262" name="Double-click to edit"/>
          <p:cNvSpPr txBox="1"/>
          <p:nvPr>
            <p:ph type="body" idx="1"/>
          </p:nvPr>
        </p:nvSpPr>
        <p:spPr>
          <a:prstGeom prst="rect">
            <a:avLst/>
          </a:prstGeom>
        </p:spPr>
        <p:txBody>
          <a:bodyPr/>
          <a:lstStyle/>
          <a:p>
            <a:pPr/>
          </a:p>
        </p:txBody>
      </p:sp>
      <p:grpSp>
        <p:nvGrpSpPr>
          <p:cNvPr id="265" name="Gruppieren 6"/>
          <p:cNvGrpSpPr/>
          <p:nvPr/>
        </p:nvGrpSpPr>
        <p:grpSpPr>
          <a:xfrm>
            <a:off x="247253" y="1135665"/>
            <a:ext cx="8649494" cy="3758617"/>
            <a:chOff x="0" y="0"/>
            <a:chExt cx="8649493" cy="3758615"/>
          </a:xfrm>
        </p:grpSpPr>
        <p:pic>
          <p:nvPicPr>
            <p:cNvPr id="263" name="Grafik 7" descr="Grafik 7"/>
            <p:cNvPicPr>
              <a:picLocks noChangeAspect="1"/>
            </p:cNvPicPr>
            <p:nvPr/>
          </p:nvPicPr>
          <p:blipFill>
            <a:blip r:embed="rId2">
              <a:extLst/>
            </a:blip>
            <a:srcRect l="22773" t="5284" r="10152" b="32122"/>
            <a:stretch>
              <a:fillRect/>
            </a:stretch>
          </p:blipFill>
          <p:spPr>
            <a:xfrm>
              <a:off x="6384936" y="0"/>
              <a:ext cx="2264558" cy="3758616"/>
            </a:xfrm>
            <a:prstGeom prst="rect">
              <a:avLst/>
            </a:prstGeom>
            <a:ln w="12700" cap="flat">
              <a:noFill/>
              <a:miter lim="400000"/>
            </a:ln>
            <a:effectLst/>
          </p:spPr>
        </p:pic>
        <p:pic>
          <p:nvPicPr>
            <p:cNvPr id="264" name="Grafik 9" descr="Grafik 9"/>
            <p:cNvPicPr>
              <a:picLocks noChangeAspect="1"/>
            </p:cNvPicPr>
            <p:nvPr/>
          </p:nvPicPr>
          <p:blipFill>
            <a:blip r:embed="rId3">
              <a:extLst/>
            </a:blip>
            <a:stretch>
              <a:fillRect/>
            </a:stretch>
          </p:blipFill>
          <p:spPr>
            <a:xfrm>
              <a:off x="0" y="123666"/>
              <a:ext cx="6276966" cy="3626115"/>
            </a:xfrm>
            <a:prstGeom prst="rect">
              <a:avLst/>
            </a:prstGeom>
            <a:ln w="9525" cap="flat">
              <a:solidFill>
                <a:srgbClr val="032040"/>
              </a:solidFill>
              <a:prstDash val="solid"/>
              <a:round/>
            </a:ln>
            <a:effectLst/>
          </p:spPr>
        </p:pic>
      </p:gr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Task 9.7, Sub Use Cases of Use Case 8:  SoS engineering of IT edge devices"/>
          <p:cNvSpPr txBox="1"/>
          <p:nvPr>
            <p:ph type="title"/>
          </p:nvPr>
        </p:nvSpPr>
        <p:spPr>
          <a:prstGeom prst="rect">
            <a:avLst/>
          </a:prstGeom>
        </p:spPr>
        <p:txBody>
          <a:bodyPr/>
          <a:lstStyle>
            <a:lvl1pPr defTabSz="242315">
              <a:defRPr sz="1907"/>
            </a:lvl1pPr>
          </a:lstStyle>
          <a:p>
            <a:pPr/>
            <a:r>
              <a:t>Task 9.7, Sub Use Cases of Use Case 8:  SoS engineering of IT edge devices</a:t>
            </a:r>
          </a:p>
        </p:txBody>
      </p:sp>
      <p:sp>
        <p:nvSpPr>
          <p:cNvPr id="268" name="Sub use case 8.1 - Integration of Vital in Eclipse Arrowhead…"/>
          <p:cNvSpPr txBox="1"/>
          <p:nvPr>
            <p:ph type="body" idx="1"/>
          </p:nvPr>
        </p:nvSpPr>
        <p:spPr>
          <a:prstGeom prst="rect">
            <a:avLst/>
          </a:prstGeom>
        </p:spPr>
        <p:txBody>
          <a:bodyPr/>
          <a:lstStyle/>
          <a:p>
            <a:pPr marL="219996" indent="-219996" defTabSz="374904">
              <a:spcBef>
                <a:spcPts val="300"/>
              </a:spcBef>
              <a:defRPr sz="1640"/>
            </a:pPr>
            <a:r>
              <a:t>Sub use case 8.1 - Integration of Vital in Eclipse Arrowhead</a:t>
            </a:r>
          </a:p>
          <a:p>
            <a:pPr marL="219996" indent="-219996" defTabSz="374904">
              <a:spcBef>
                <a:spcPts val="300"/>
              </a:spcBef>
              <a:defRPr sz="1640"/>
            </a:pPr>
          </a:p>
          <a:p>
            <a:pPr marL="219996" indent="-219996" defTabSz="374904">
              <a:spcBef>
                <a:spcPts val="300"/>
              </a:spcBef>
              <a:defRPr sz="1640"/>
            </a:pPr>
            <a:r>
              <a:t>In the absence of the integration interface with AHT framework, the vital-IoT end-users were ought to perform the integration of the new information providers manually.</a:t>
            </a:r>
            <a:endParaRPr>
              <a:latin typeface="Arial"/>
              <a:ea typeface="Arial"/>
              <a:cs typeface="Arial"/>
              <a:sym typeface="Arial"/>
            </a:endParaRPr>
          </a:p>
          <a:p>
            <a:pPr marL="219996" indent="-219996" defTabSz="374904">
              <a:spcBef>
                <a:spcPts val="300"/>
              </a:spcBef>
              <a:defRPr sz="1640"/>
            </a:pPr>
            <a:endParaRPr>
              <a:latin typeface="Arial"/>
              <a:ea typeface="Arial"/>
              <a:cs typeface="Arial"/>
              <a:sym typeface="Arial"/>
            </a:endParaRPr>
          </a:p>
          <a:p>
            <a:pPr marL="219996" indent="-219996" defTabSz="374904">
              <a:spcBef>
                <a:spcPts val="300"/>
              </a:spcBef>
              <a:defRPr sz="1640"/>
            </a:pPr>
            <a:r>
              <a:t>While with the presence of an integration interface with AHT, the whole process of subscribing to the new information providers takes less than a few seconds</a:t>
            </a:r>
          </a:p>
          <a:p>
            <a:pPr marL="219996" indent="-219996" defTabSz="374904">
              <a:spcBef>
                <a:spcPts val="300"/>
              </a:spcBef>
              <a:defRPr sz="1640"/>
            </a:pPr>
          </a:p>
          <a:p>
            <a:pPr marL="219996" indent="-219996" defTabSz="374904">
              <a:spcBef>
                <a:spcPts val="300"/>
              </a:spcBef>
              <a:defRPr sz="1640">
                <a:solidFill>
                  <a:schemeClr val="accent2"/>
                </a:solidFill>
              </a:defRPr>
            </a:pPr>
            <a:r>
              <a:t>Delta% = [(Total TMU B-AHT - Total TMU A-AHT) / Total TMU B-AHT] * 100 = 0.96 * 100 = 96%</a:t>
            </a:r>
          </a:p>
          <a:p>
            <a:pPr marL="219996" indent="-219996" defTabSz="374904">
              <a:spcBef>
                <a:spcPts val="300"/>
              </a:spcBef>
              <a:defRPr sz="1640"/>
            </a:pPr>
            <a:endParaRPr>
              <a:solidFill>
                <a:schemeClr val="accent2"/>
              </a:solidFill>
            </a:endParaRPr>
          </a:p>
          <a:p>
            <a:pPr marL="219996" indent="-219996" defTabSz="374904">
              <a:spcBef>
                <a:spcPts val="300"/>
              </a:spcBef>
              <a:defRPr sz="1640"/>
            </a:pPr>
            <a:r>
              <a:t>Using the AHT platform, in Vital-IOT, our LEGACY Tool, we have completely removed the phase of sensors and services integration which were done by the manual installation.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70" name="Table"/>
          <p:cNvGraphicFramePr/>
          <p:nvPr/>
        </p:nvGraphicFramePr>
        <p:xfrm>
          <a:off x="1391809" y="164053"/>
          <a:ext cx="5791201" cy="453390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990600"/>
                <a:gridCol w="1979929"/>
                <a:gridCol w="708025"/>
                <a:gridCol w="708660"/>
                <a:gridCol w="708025"/>
                <a:gridCol w="708660"/>
              </a:tblGrid>
              <a:tr h="431800">
                <a:tc>
                  <a:txBody>
                    <a:bodyPr/>
                    <a:lstStyle/>
                    <a:p>
                      <a:pPr marL="36194" algn="l" defTabSz="828039">
                        <a:spcBef>
                          <a:spcPts val="300"/>
                        </a:spcBef>
                        <a:defRPr sz="800">
                          <a:solidFill>
                            <a:srgbClr val="000000"/>
                          </a:solidFill>
                          <a:uFill>
                            <a:solidFill>
                              <a:srgbClr val="000000"/>
                            </a:solidFill>
                          </a:uFill>
                          <a:latin typeface="Arial"/>
                          <a:ea typeface="Arial"/>
                          <a:cs typeface="Arial"/>
                          <a:sym typeface="Arial"/>
                        </a:defRPr>
                      </a:pPr>
                      <a:r>
                        <a:t>Main Process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c>
                  <a:txBody>
                    <a:bodyPr/>
                    <a:lstStyle/>
                    <a:p>
                      <a:pPr marL="36194" algn="l" defTabSz="828039">
                        <a:spcBef>
                          <a:spcPts val="300"/>
                        </a:spcBef>
                        <a:defRPr sz="800">
                          <a:solidFill>
                            <a:srgbClr val="000000"/>
                          </a:solidFill>
                          <a:uFill>
                            <a:solidFill>
                              <a:srgbClr val="000000"/>
                            </a:solidFill>
                          </a:uFill>
                          <a:latin typeface="Arial"/>
                          <a:ea typeface="Arial"/>
                          <a:cs typeface="Arial"/>
                          <a:sym typeface="Arial"/>
                        </a:defRPr>
                      </a:pPr>
                      <a:r>
                        <a:t>Subprocesses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c>
                  <a:txBody>
                    <a:bodyPr/>
                    <a:lstStyle/>
                    <a:p>
                      <a:pPr marL="36194" algn="l" defTabSz="828039">
                        <a:spcBef>
                          <a:spcPts val="300"/>
                        </a:spcBef>
                        <a:defRPr sz="800">
                          <a:solidFill>
                            <a:srgbClr val="000000"/>
                          </a:solidFill>
                          <a:uFill>
                            <a:solidFill>
                              <a:srgbClr val="000000"/>
                            </a:solidFill>
                          </a:uFill>
                          <a:latin typeface="Arial"/>
                          <a:ea typeface="Arial"/>
                          <a:cs typeface="Arial"/>
                          <a:sym typeface="Arial"/>
                        </a:defRPr>
                      </a:pPr>
                      <a:r>
                        <a:t>Time</a:t>
                      </a:r>
                    </a:p>
                    <a:p>
                      <a:pPr marL="36194" algn="l" defTabSz="828039">
                        <a:spcBef>
                          <a:spcPts val="300"/>
                        </a:spcBef>
                        <a:defRPr sz="800">
                          <a:solidFill>
                            <a:srgbClr val="000000"/>
                          </a:solidFill>
                          <a:uFill>
                            <a:solidFill>
                              <a:srgbClr val="000000"/>
                            </a:solidFill>
                          </a:uFill>
                          <a:latin typeface="Arial"/>
                          <a:ea typeface="Arial"/>
                          <a:cs typeface="Arial"/>
                          <a:sym typeface="Arial"/>
                        </a:defRPr>
                      </a:pPr>
                      <a:r>
                        <a:t>in seconds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c>
                  <a:txBody>
                    <a:bodyPr/>
                    <a:lstStyle/>
                    <a:p>
                      <a:pPr marL="36194" algn="l" defTabSz="828039">
                        <a:spcBef>
                          <a:spcPts val="300"/>
                        </a:spcBef>
                        <a:defRPr sz="800">
                          <a:solidFill>
                            <a:srgbClr val="000000"/>
                          </a:solidFill>
                          <a:uFill>
                            <a:solidFill>
                              <a:srgbClr val="000000"/>
                            </a:solidFill>
                          </a:uFill>
                          <a:latin typeface="Arial"/>
                          <a:ea typeface="Arial"/>
                          <a:cs typeface="Arial"/>
                          <a:sym typeface="Arial"/>
                        </a:defRPr>
                      </a:pPr>
                      <a:r>
                        <a:t>Total time in seconds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c>
                  <a:txBody>
                    <a:bodyPr/>
                    <a:lstStyle/>
                    <a:p>
                      <a:pPr marL="36194" algn="l" defTabSz="828039">
                        <a:spcBef>
                          <a:spcPts val="300"/>
                        </a:spcBef>
                        <a:defRPr sz="800">
                          <a:solidFill>
                            <a:srgbClr val="000000"/>
                          </a:solidFill>
                          <a:uFill>
                            <a:solidFill>
                              <a:srgbClr val="000000"/>
                            </a:solidFill>
                          </a:uFill>
                          <a:latin typeface="Arial"/>
                          <a:ea typeface="Arial"/>
                          <a:cs typeface="Arial"/>
                          <a:sym typeface="Arial"/>
                        </a:defRPr>
                      </a:pPr>
                      <a:r>
                        <a:t>Time in TMU</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c>
                  <a:txBody>
                    <a:bodyPr/>
                    <a:lstStyle/>
                    <a:p>
                      <a:pPr marL="36194" algn="l" defTabSz="828039">
                        <a:spcBef>
                          <a:spcPts val="300"/>
                        </a:spcBef>
                        <a:defRPr sz="800">
                          <a:solidFill>
                            <a:srgbClr val="000000"/>
                          </a:solidFill>
                          <a:uFill>
                            <a:solidFill>
                              <a:srgbClr val="000000"/>
                            </a:solidFill>
                          </a:uFill>
                          <a:latin typeface="Arial"/>
                          <a:ea typeface="Arial"/>
                          <a:cs typeface="Arial"/>
                          <a:sym typeface="Arial"/>
                        </a:defRPr>
                      </a:pPr>
                      <a:r>
                        <a:t>Total time in TMU</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r>
              <a:tr h="431800">
                <a:tc>
                  <a:txBody>
                    <a:bodyPr/>
                    <a:lstStyle/>
                    <a:p>
                      <a:pPr marL="36194" algn="l" defTabSz="828039">
                        <a:spcBef>
                          <a:spcPts val="300"/>
                        </a:spcBef>
                        <a:defRPr b="1" sz="800">
                          <a:uFill>
                            <a:solidFill>
                              <a:srgbClr val="000000"/>
                            </a:solidFill>
                          </a:uFill>
                          <a:latin typeface="Arial"/>
                          <a:ea typeface="Arial"/>
                          <a:cs typeface="Arial"/>
                          <a:sym typeface="Arial"/>
                        </a:defRPr>
                      </a:pPr>
                      <a:r>
                        <a:rPr b="0"/>
                        <a:t>Modifications on the server application’s configuration</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Finding the Wildfly standalone.xml file</a:t>
                      </a:r>
                    </a:p>
                    <a:p>
                      <a:pPr marL="36194" algn="l" defTabSz="828039">
                        <a:spcBef>
                          <a:spcPts val="300"/>
                        </a:spcBef>
                        <a:defRPr b="1" sz="800">
                          <a:uFill>
                            <a:solidFill>
                              <a:srgbClr val="000000"/>
                            </a:solidFill>
                          </a:uFill>
                          <a:latin typeface="Arial"/>
                          <a:ea typeface="Arial"/>
                          <a:cs typeface="Arial"/>
                          <a:sym typeface="Arial"/>
                        </a:defRPr>
                      </a:pPr>
                      <a:r>
                        <a:rPr b="0"/>
                        <a:t>Finding the first required section</a:t>
                      </a:r>
                    </a:p>
                    <a:p>
                      <a:pPr marL="36194" algn="l" defTabSz="828039">
                        <a:spcBef>
                          <a:spcPts val="300"/>
                        </a:spcBef>
                        <a:defRPr b="1" sz="800">
                          <a:uFill>
                            <a:solidFill>
                              <a:srgbClr val="000000"/>
                            </a:solidFill>
                          </a:uFill>
                          <a:latin typeface="Arial"/>
                          <a:ea typeface="Arial"/>
                          <a:cs typeface="Arial"/>
                          <a:sym typeface="Arial"/>
                        </a:defRPr>
                      </a:pPr>
                      <a:r>
                        <a:rPr b="0"/>
                        <a:t>Deleting the previous text</a:t>
                      </a:r>
                    </a:p>
                    <a:p>
                      <a:pPr marL="36194" algn="l" defTabSz="828039">
                        <a:spcBef>
                          <a:spcPts val="300"/>
                        </a:spcBef>
                        <a:defRPr b="1" sz="800">
                          <a:uFill>
                            <a:solidFill>
                              <a:srgbClr val="000000"/>
                            </a:solidFill>
                          </a:uFill>
                          <a:latin typeface="Arial"/>
                          <a:ea typeface="Arial"/>
                          <a:cs typeface="Arial"/>
                          <a:sym typeface="Arial"/>
                        </a:defRPr>
                      </a:pPr>
                      <a:r>
                        <a:rPr b="0"/>
                        <a:t>Adding the text</a:t>
                      </a:r>
                    </a:p>
                    <a:p>
                      <a:pPr marL="36194" algn="l" defTabSz="828039">
                        <a:spcBef>
                          <a:spcPts val="300"/>
                        </a:spcBef>
                        <a:defRPr b="1" sz="800">
                          <a:uFill>
                            <a:solidFill>
                              <a:srgbClr val="000000"/>
                            </a:solidFill>
                          </a:uFill>
                          <a:latin typeface="Arial"/>
                          <a:ea typeface="Arial"/>
                          <a:cs typeface="Arial"/>
                          <a:sym typeface="Arial"/>
                        </a:defRPr>
                      </a:pPr>
                      <a:r>
                        <a:rPr b="0"/>
                        <a:t>Finding the second required section</a:t>
                      </a:r>
                    </a:p>
                    <a:p>
                      <a:pPr marL="36194" algn="l" defTabSz="828039">
                        <a:spcBef>
                          <a:spcPts val="300"/>
                        </a:spcBef>
                        <a:defRPr b="1" sz="800">
                          <a:uFill>
                            <a:solidFill>
                              <a:srgbClr val="000000"/>
                            </a:solidFill>
                          </a:uFill>
                          <a:latin typeface="Arial"/>
                          <a:ea typeface="Arial"/>
                          <a:cs typeface="Arial"/>
                          <a:sym typeface="Arial"/>
                        </a:defRPr>
                      </a:pPr>
                      <a:r>
                        <a:rPr b="0"/>
                        <a:t>Deleting the previous text</a:t>
                      </a:r>
                    </a:p>
                    <a:p>
                      <a:pPr marL="36194" algn="l" defTabSz="828039">
                        <a:spcBef>
                          <a:spcPts val="300"/>
                        </a:spcBef>
                        <a:defRPr b="1" sz="800">
                          <a:uFill>
                            <a:solidFill>
                              <a:srgbClr val="000000"/>
                            </a:solidFill>
                          </a:uFill>
                          <a:latin typeface="Arial"/>
                          <a:ea typeface="Arial"/>
                          <a:cs typeface="Arial"/>
                          <a:sym typeface="Arial"/>
                        </a:defRPr>
                      </a:pPr>
                      <a:r>
                        <a:rPr b="0"/>
                        <a:t>Adding the text</a:t>
                      </a:r>
                    </a:p>
                    <a:p>
                      <a:pPr marL="36194" algn="l" defTabSz="828039">
                        <a:spcBef>
                          <a:spcPts val="300"/>
                        </a:spcBef>
                        <a:defRPr b="1" sz="800">
                          <a:uFill>
                            <a:solidFill>
                              <a:srgbClr val="000000"/>
                            </a:solidFill>
                          </a:uFill>
                          <a:latin typeface="Arial"/>
                          <a:ea typeface="Arial"/>
                          <a:cs typeface="Arial"/>
                          <a:sym typeface="Arial"/>
                        </a:defRPr>
                      </a:pPr>
                      <a:r>
                        <a:rPr b="0"/>
                        <a:t>Saving and exiting</a:t>
                      </a:r>
                    </a:p>
                    <a:p>
                      <a:pPr marL="36194" algn="l" defTabSz="828039">
                        <a:spcBef>
                          <a:spcPts val="300"/>
                        </a:spcBef>
                        <a:defRPr b="1" sz="800">
                          <a:uFill>
                            <a:solidFill>
                              <a:srgbClr val="000000"/>
                            </a:solidFill>
                          </a:uFill>
                          <a:latin typeface="Arial"/>
                          <a:ea typeface="Arial"/>
                          <a:cs typeface="Arial"/>
                          <a:sym typeface="Arial"/>
                        </a:defRPr>
                      </a:pPr>
                      <a:r>
                        <a:rPr b="0"/>
                        <a:t>Starting the server</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60 sec</a:t>
                      </a:r>
                    </a:p>
                    <a:p>
                      <a:pPr marL="36194" algn="l" defTabSz="828039">
                        <a:spcBef>
                          <a:spcPts val="300"/>
                        </a:spcBef>
                        <a:defRPr sz="800">
                          <a:uFill>
                            <a:solidFill>
                              <a:srgbClr val="000000"/>
                            </a:solidFill>
                          </a:uFill>
                          <a:latin typeface="Arial"/>
                          <a:ea typeface="Arial"/>
                          <a:cs typeface="Arial"/>
                          <a:sym typeface="Arial"/>
                        </a:defRPr>
                      </a:pPr>
                    </a:p>
                    <a:p>
                      <a:pPr marL="36194" algn="l" defTabSz="828039">
                        <a:spcBef>
                          <a:spcPts val="300"/>
                        </a:spcBef>
                        <a:defRPr b="1" sz="800">
                          <a:uFill>
                            <a:solidFill>
                              <a:srgbClr val="000000"/>
                            </a:solidFill>
                          </a:uFill>
                          <a:latin typeface="Arial"/>
                          <a:ea typeface="Arial"/>
                          <a:cs typeface="Arial"/>
                          <a:sym typeface="Arial"/>
                        </a:defRPr>
                      </a:pPr>
                      <a:r>
                        <a:rPr b="0"/>
                        <a:t>60 sec</a:t>
                      </a:r>
                    </a:p>
                    <a:p>
                      <a:pPr marL="36194" algn="l" defTabSz="828039">
                        <a:spcBef>
                          <a:spcPts val="300"/>
                        </a:spcBef>
                        <a:defRPr b="1" sz="800">
                          <a:uFill>
                            <a:solidFill>
                              <a:srgbClr val="000000"/>
                            </a:solidFill>
                          </a:uFill>
                          <a:latin typeface="Arial"/>
                          <a:ea typeface="Arial"/>
                          <a:cs typeface="Arial"/>
                          <a:sym typeface="Arial"/>
                        </a:defRPr>
                      </a:pPr>
                      <a:r>
                        <a:rPr b="0"/>
                        <a:t>10 sec</a:t>
                      </a:r>
                    </a:p>
                    <a:p>
                      <a:pPr marL="36194" algn="l" defTabSz="828039">
                        <a:spcBef>
                          <a:spcPts val="300"/>
                        </a:spcBef>
                        <a:defRPr b="1" sz="800">
                          <a:uFill>
                            <a:solidFill>
                              <a:srgbClr val="000000"/>
                            </a:solidFill>
                          </a:uFill>
                          <a:latin typeface="Arial"/>
                          <a:ea typeface="Arial"/>
                          <a:cs typeface="Arial"/>
                          <a:sym typeface="Arial"/>
                        </a:defRPr>
                      </a:pPr>
                      <a:r>
                        <a:rPr b="0"/>
                        <a:t>20 sec</a:t>
                      </a:r>
                    </a:p>
                    <a:p>
                      <a:pPr marL="36194" algn="l" defTabSz="828039">
                        <a:spcBef>
                          <a:spcPts val="300"/>
                        </a:spcBef>
                        <a:defRPr sz="800">
                          <a:uFill>
                            <a:solidFill>
                              <a:srgbClr val="000000"/>
                            </a:solidFill>
                          </a:uFill>
                          <a:latin typeface="Arial"/>
                          <a:ea typeface="Arial"/>
                          <a:cs typeface="Arial"/>
                          <a:sym typeface="Arial"/>
                        </a:defRPr>
                      </a:pPr>
                    </a:p>
                    <a:p>
                      <a:pPr marL="36194" algn="l" defTabSz="828039">
                        <a:spcBef>
                          <a:spcPts val="300"/>
                        </a:spcBef>
                        <a:defRPr b="1" sz="800">
                          <a:uFill>
                            <a:solidFill>
                              <a:srgbClr val="000000"/>
                            </a:solidFill>
                          </a:uFill>
                          <a:latin typeface="Arial"/>
                          <a:ea typeface="Arial"/>
                          <a:cs typeface="Arial"/>
                          <a:sym typeface="Arial"/>
                        </a:defRPr>
                      </a:pPr>
                      <a:r>
                        <a:rPr b="0"/>
                        <a:t>60 sec</a:t>
                      </a:r>
                    </a:p>
                    <a:p>
                      <a:pPr marL="36194" algn="l" defTabSz="828039">
                        <a:spcBef>
                          <a:spcPts val="300"/>
                        </a:spcBef>
                        <a:defRPr b="1" sz="800">
                          <a:uFill>
                            <a:solidFill>
                              <a:srgbClr val="000000"/>
                            </a:solidFill>
                          </a:uFill>
                          <a:latin typeface="Arial"/>
                          <a:ea typeface="Arial"/>
                          <a:cs typeface="Arial"/>
                          <a:sym typeface="Arial"/>
                        </a:defRPr>
                      </a:pPr>
                      <a:r>
                        <a:rPr b="0"/>
                        <a:t>10 sec</a:t>
                      </a:r>
                    </a:p>
                    <a:p>
                      <a:pPr marL="36194" algn="l" defTabSz="828039">
                        <a:spcBef>
                          <a:spcPts val="300"/>
                        </a:spcBef>
                        <a:defRPr b="1" sz="800">
                          <a:uFill>
                            <a:solidFill>
                              <a:srgbClr val="000000"/>
                            </a:solidFill>
                          </a:uFill>
                          <a:latin typeface="Arial"/>
                          <a:ea typeface="Arial"/>
                          <a:cs typeface="Arial"/>
                          <a:sym typeface="Arial"/>
                        </a:defRPr>
                      </a:pPr>
                      <a:r>
                        <a:rPr b="0"/>
                        <a:t>20 sec</a:t>
                      </a:r>
                    </a:p>
                    <a:p>
                      <a:pPr marL="36194" algn="l" defTabSz="828039">
                        <a:spcBef>
                          <a:spcPts val="300"/>
                        </a:spcBef>
                        <a:defRPr b="1" sz="800">
                          <a:uFill>
                            <a:solidFill>
                              <a:srgbClr val="000000"/>
                            </a:solidFill>
                          </a:uFill>
                          <a:latin typeface="Arial"/>
                          <a:ea typeface="Arial"/>
                          <a:cs typeface="Arial"/>
                          <a:sym typeface="Arial"/>
                        </a:defRPr>
                      </a:pPr>
                      <a:r>
                        <a:rPr b="0"/>
                        <a:t>2 sec</a:t>
                      </a:r>
                    </a:p>
                    <a:p>
                      <a:pPr marL="36194" algn="l" defTabSz="828039">
                        <a:spcBef>
                          <a:spcPts val="300"/>
                        </a:spcBef>
                        <a:defRPr b="1" sz="800">
                          <a:uFill>
                            <a:solidFill>
                              <a:srgbClr val="000000"/>
                            </a:solidFill>
                          </a:uFill>
                          <a:latin typeface="Arial"/>
                          <a:ea typeface="Arial"/>
                          <a:cs typeface="Arial"/>
                          <a:sym typeface="Arial"/>
                        </a:defRPr>
                      </a:pPr>
                      <a:r>
                        <a:rPr b="0"/>
                        <a:t>180 sec</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422</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1666.66</a:t>
                      </a:r>
                    </a:p>
                    <a:p>
                      <a:pPr marL="36194" algn="l" defTabSz="828039">
                        <a:spcBef>
                          <a:spcPts val="300"/>
                        </a:spcBef>
                        <a:defRPr sz="800">
                          <a:uFill>
                            <a:solidFill>
                              <a:srgbClr val="000000"/>
                            </a:solidFill>
                          </a:uFill>
                          <a:latin typeface="Arial"/>
                          <a:ea typeface="Arial"/>
                          <a:cs typeface="Arial"/>
                          <a:sym typeface="Arial"/>
                        </a:defRPr>
                      </a:pPr>
                    </a:p>
                    <a:p>
                      <a:pPr marL="36194" algn="l" defTabSz="828039">
                        <a:spcBef>
                          <a:spcPts val="300"/>
                        </a:spcBef>
                        <a:defRPr b="1" sz="800">
                          <a:uFill>
                            <a:solidFill>
                              <a:srgbClr val="000000"/>
                            </a:solidFill>
                          </a:uFill>
                          <a:latin typeface="Arial"/>
                          <a:ea typeface="Arial"/>
                          <a:cs typeface="Arial"/>
                          <a:sym typeface="Arial"/>
                        </a:defRPr>
                      </a:pPr>
                      <a:r>
                        <a:rPr b="0"/>
                        <a:t>1666.66</a:t>
                      </a:r>
                    </a:p>
                    <a:p>
                      <a:pPr marL="36194" algn="l" defTabSz="828039">
                        <a:spcBef>
                          <a:spcPts val="300"/>
                        </a:spcBef>
                        <a:defRPr b="1" sz="800">
                          <a:uFill>
                            <a:solidFill>
                              <a:srgbClr val="000000"/>
                            </a:solidFill>
                          </a:uFill>
                          <a:latin typeface="Arial"/>
                          <a:ea typeface="Arial"/>
                          <a:cs typeface="Arial"/>
                          <a:sym typeface="Arial"/>
                        </a:defRPr>
                      </a:pPr>
                      <a:r>
                        <a:rPr b="0"/>
                        <a:t>277.77</a:t>
                      </a:r>
                    </a:p>
                    <a:p>
                      <a:pPr marL="36194" algn="l" defTabSz="828039">
                        <a:spcBef>
                          <a:spcPts val="300"/>
                        </a:spcBef>
                        <a:defRPr b="1" sz="800">
                          <a:uFill>
                            <a:solidFill>
                              <a:srgbClr val="000000"/>
                            </a:solidFill>
                          </a:uFill>
                          <a:latin typeface="Arial"/>
                          <a:ea typeface="Arial"/>
                          <a:cs typeface="Arial"/>
                          <a:sym typeface="Arial"/>
                        </a:defRPr>
                      </a:pPr>
                      <a:r>
                        <a:rPr b="0"/>
                        <a:t>555.55</a:t>
                      </a:r>
                    </a:p>
                    <a:p>
                      <a:pPr marL="36194" algn="l" defTabSz="828039">
                        <a:spcBef>
                          <a:spcPts val="300"/>
                        </a:spcBef>
                        <a:defRPr sz="800">
                          <a:uFill>
                            <a:solidFill>
                              <a:srgbClr val="000000"/>
                            </a:solidFill>
                          </a:uFill>
                          <a:latin typeface="Arial"/>
                          <a:ea typeface="Arial"/>
                          <a:cs typeface="Arial"/>
                          <a:sym typeface="Arial"/>
                        </a:defRPr>
                      </a:pPr>
                    </a:p>
                    <a:p>
                      <a:pPr marL="36194" algn="l" defTabSz="828039">
                        <a:spcBef>
                          <a:spcPts val="300"/>
                        </a:spcBef>
                        <a:defRPr b="1" sz="800">
                          <a:uFill>
                            <a:solidFill>
                              <a:srgbClr val="000000"/>
                            </a:solidFill>
                          </a:uFill>
                          <a:latin typeface="Arial"/>
                          <a:ea typeface="Arial"/>
                          <a:cs typeface="Arial"/>
                          <a:sym typeface="Arial"/>
                        </a:defRPr>
                      </a:pPr>
                      <a:r>
                        <a:rPr b="0"/>
                        <a:t>1666.66</a:t>
                      </a:r>
                    </a:p>
                    <a:p>
                      <a:pPr marL="36194" algn="l" defTabSz="828039">
                        <a:spcBef>
                          <a:spcPts val="300"/>
                        </a:spcBef>
                        <a:defRPr b="1" sz="800">
                          <a:uFill>
                            <a:solidFill>
                              <a:srgbClr val="000000"/>
                            </a:solidFill>
                          </a:uFill>
                          <a:latin typeface="Arial"/>
                          <a:ea typeface="Arial"/>
                          <a:cs typeface="Arial"/>
                          <a:sym typeface="Arial"/>
                        </a:defRPr>
                      </a:pPr>
                      <a:r>
                        <a:rPr b="0"/>
                        <a:t>277.77</a:t>
                      </a:r>
                    </a:p>
                    <a:p>
                      <a:pPr marL="36194" algn="l" defTabSz="828039">
                        <a:spcBef>
                          <a:spcPts val="300"/>
                        </a:spcBef>
                        <a:defRPr b="1" sz="800">
                          <a:uFill>
                            <a:solidFill>
                              <a:srgbClr val="000000"/>
                            </a:solidFill>
                          </a:uFill>
                          <a:latin typeface="Arial"/>
                          <a:ea typeface="Arial"/>
                          <a:cs typeface="Arial"/>
                          <a:sym typeface="Arial"/>
                        </a:defRPr>
                      </a:pPr>
                      <a:r>
                        <a:rPr b="0"/>
                        <a:t>555.55</a:t>
                      </a:r>
                    </a:p>
                    <a:p>
                      <a:pPr marL="36194" algn="l" defTabSz="828039">
                        <a:spcBef>
                          <a:spcPts val="300"/>
                        </a:spcBef>
                        <a:defRPr b="1" sz="800">
                          <a:uFill>
                            <a:solidFill>
                              <a:srgbClr val="000000"/>
                            </a:solidFill>
                          </a:uFill>
                          <a:latin typeface="Arial"/>
                          <a:ea typeface="Arial"/>
                          <a:cs typeface="Arial"/>
                          <a:sym typeface="Arial"/>
                        </a:defRPr>
                      </a:pPr>
                      <a:r>
                        <a:rPr b="0"/>
                        <a:t>55.55</a:t>
                      </a:r>
                    </a:p>
                    <a:p>
                      <a:pPr marL="36194" algn="l" defTabSz="828039">
                        <a:spcBef>
                          <a:spcPts val="300"/>
                        </a:spcBef>
                        <a:defRPr b="1" sz="800">
                          <a:uFill>
                            <a:solidFill>
                              <a:srgbClr val="000000"/>
                            </a:solidFill>
                          </a:uFill>
                          <a:latin typeface="Arial"/>
                          <a:ea typeface="Arial"/>
                          <a:cs typeface="Arial"/>
                          <a:sym typeface="Arial"/>
                        </a:defRPr>
                      </a:pPr>
                      <a:r>
                        <a:rPr b="0"/>
                        <a:t>5000</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11722.22</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r>
              <a:tr h="672465">
                <a:tc>
                  <a:txBody>
                    <a:bodyPr/>
                    <a:lstStyle/>
                    <a:p>
                      <a:pPr marL="36194" algn="l" defTabSz="828039">
                        <a:spcBef>
                          <a:spcPts val="300"/>
                        </a:spcBef>
                        <a:defRPr b="1" sz="800">
                          <a:uFill>
                            <a:solidFill>
                              <a:srgbClr val="000000"/>
                            </a:solidFill>
                          </a:uFill>
                          <a:latin typeface="Arial"/>
                          <a:ea typeface="Arial"/>
                          <a:cs typeface="Arial"/>
                          <a:sym typeface="Arial"/>
                        </a:defRPr>
                      </a:pPr>
                      <a:r>
                        <a:rPr b="0"/>
                        <a:t>Repository Cloning</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Writing the git clone command</a:t>
                      </a:r>
                    </a:p>
                    <a:p>
                      <a:pPr marL="36194" algn="l" defTabSz="828039">
                        <a:spcBef>
                          <a:spcPts val="300"/>
                        </a:spcBef>
                        <a:defRPr b="1" sz="800">
                          <a:uFill>
                            <a:solidFill>
                              <a:srgbClr val="000000"/>
                            </a:solidFill>
                          </a:uFill>
                          <a:latin typeface="Arial"/>
                          <a:ea typeface="Arial"/>
                          <a:cs typeface="Arial"/>
                          <a:sym typeface="Arial"/>
                        </a:defRPr>
                      </a:pPr>
                      <a:r>
                        <a:rPr b="0"/>
                        <a:t>Cloning process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60 sec</a:t>
                      </a:r>
                    </a:p>
                    <a:p>
                      <a:pPr marL="36194" algn="l" defTabSz="828039">
                        <a:spcBef>
                          <a:spcPts val="300"/>
                        </a:spcBef>
                        <a:defRPr b="1" sz="800">
                          <a:uFill>
                            <a:solidFill>
                              <a:srgbClr val="000000"/>
                            </a:solidFill>
                          </a:uFill>
                          <a:latin typeface="Arial"/>
                          <a:ea typeface="Arial"/>
                          <a:cs typeface="Arial"/>
                          <a:sym typeface="Arial"/>
                        </a:defRPr>
                      </a:pPr>
                      <a:r>
                        <a:rPr b="0"/>
                        <a:t>240 sec</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300</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1666.66</a:t>
                      </a:r>
                    </a:p>
                    <a:p>
                      <a:pPr marL="36194" algn="l" defTabSz="828039">
                        <a:spcBef>
                          <a:spcPts val="300"/>
                        </a:spcBef>
                        <a:defRPr b="1" sz="800">
                          <a:uFill>
                            <a:solidFill>
                              <a:srgbClr val="000000"/>
                            </a:solidFill>
                          </a:uFill>
                          <a:latin typeface="Arial"/>
                          <a:ea typeface="Arial"/>
                          <a:cs typeface="Arial"/>
                          <a:sym typeface="Arial"/>
                        </a:defRPr>
                      </a:pPr>
                      <a:r>
                        <a:rPr b="0"/>
                        <a:t>6666.66</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8333.33</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r>
              <a:tr h="431800">
                <a:tc>
                  <a:txBody>
                    <a:bodyPr/>
                    <a:lstStyle/>
                    <a:p>
                      <a:pPr marL="36194" algn="l" defTabSz="828039">
                        <a:spcBef>
                          <a:spcPts val="300"/>
                        </a:spcBef>
                        <a:defRPr b="1" sz="800">
                          <a:uFill>
                            <a:solidFill>
                              <a:srgbClr val="000000"/>
                            </a:solidFill>
                          </a:uFill>
                          <a:latin typeface="Arial"/>
                          <a:ea typeface="Arial"/>
                          <a:cs typeface="Arial"/>
                          <a:sym typeface="Arial"/>
                        </a:defRPr>
                      </a:pPr>
                      <a:r>
                        <a:rPr b="0"/>
                        <a:t>Installing the packages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Writing the command</a:t>
                      </a:r>
                    </a:p>
                    <a:p>
                      <a:pPr marL="36194" algn="l" defTabSz="828039">
                        <a:spcBef>
                          <a:spcPts val="300"/>
                        </a:spcBef>
                        <a:defRPr b="1" sz="800">
                          <a:uFill>
                            <a:solidFill>
                              <a:srgbClr val="000000"/>
                            </a:solidFill>
                          </a:uFill>
                          <a:latin typeface="Arial"/>
                          <a:ea typeface="Arial"/>
                          <a:cs typeface="Arial"/>
                          <a:sym typeface="Arial"/>
                        </a:defRPr>
                      </a:pPr>
                      <a:r>
                        <a:rPr b="0"/>
                        <a:t>Installation process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10 sec</a:t>
                      </a:r>
                    </a:p>
                    <a:p>
                      <a:pPr marL="36194" algn="l" defTabSz="828039">
                        <a:spcBef>
                          <a:spcPts val="300"/>
                        </a:spcBef>
                        <a:defRPr b="1" sz="800">
                          <a:uFill>
                            <a:solidFill>
                              <a:srgbClr val="000000"/>
                            </a:solidFill>
                          </a:uFill>
                          <a:latin typeface="Arial"/>
                          <a:ea typeface="Arial"/>
                          <a:cs typeface="Arial"/>
                          <a:sym typeface="Arial"/>
                        </a:defRPr>
                      </a:pPr>
                      <a:r>
                        <a:rPr b="0"/>
                        <a:t>300 sec</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310</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277.77</a:t>
                      </a:r>
                    </a:p>
                    <a:p>
                      <a:pPr marL="36194" algn="l" defTabSz="828039">
                        <a:spcBef>
                          <a:spcPts val="300"/>
                        </a:spcBef>
                        <a:defRPr b="1" sz="800">
                          <a:uFill>
                            <a:solidFill>
                              <a:srgbClr val="000000"/>
                            </a:solidFill>
                          </a:uFill>
                          <a:latin typeface="Arial"/>
                          <a:ea typeface="Arial"/>
                          <a:cs typeface="Arial"/>
                          <a:sym typeface="Arial"/>
                        </a:defRPr>
                      </a:pPr>
                      <a:r>
                        <a:rPr b="0"/>
                        <a:t>8333.33</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8611.11</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r>
              <a:tr h="431800">
                <a:tc>
                  <a:txBody>
                    <a:bodyPr/>
                    <a:lstStyle/>
                    <a:p>
                      <a:pPr marL="36194" algn="l" defTabSz="828039">
                        <a:spcBef>
                          <a:spcPts val="300"/>
                        </a:spcBef>
                        <a:defRPr b="1" sz="800">
                          <a:uFill>
                            <a:solidFill>
                              <a:srgbClr val="000000"/>
                            </a:solidFill>
                          </a:uFill>
                          <a:latin typeface="Arial"/>
                          <a:ea typeface="Arial"/>
                          <a:cs typeface="Arial"/>
                          <a:sym typeface="Arial"/>
                        </a:defRPr>
                      </a:pPr>
                      <a:r>
                        <a:rPr b="0"/>
                        <a:t>Transferring the files to the server application</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Copying the .war file</a:t>
                      </a:r>
                    </a:p>
                    <a:p>
                      <a:pPr marL="36194" algn="l" defTabSz="828039">
                        <a:spcBef>
                          <a:spcPts val="300"/>
                        </a:spcBef>
                        <a:defRPr b="1" sz="800">
                          <a:uFill>
                            <a:solidFill>
                              <a:srgbClr val="000000"/>
                            </a:solidFill>
                          </a:uFill>
                          <a:latin typeface="Arial"/>
                          <a:ea typeface="Arial"/>
                          <a:cs typeface="Arial"/>
                          <a:sym typeface="Arial"/>
                        </a:defRPr>
                      </a:pPr>
                      <a:r>
                        <a:rPr b="0"/>
                        <a:t>Finding the server application folder</a:t>
                      </a:r>
                    </a:p>
                    <a:p>
                      <a:pPr marL="36194" algn="l" defTabSz="828039">
                        <a:spcBef>
                          <a:spcPts val="300"/>
                        </a:spcBef>
                        <a:defRPr b="1" sz="800">
                          <a:uFill>
                            <a:solidFill>
                              <a:srgbClr val="000000"/>
                            </a:solidFill>
                          </a:uFill>
                          <a:latin typeface="Arial"/>
                          <a:ea typeface="Arial"/>
                          <a:cs typeface="Arial"/>
                          <a:sym typeface="Arial"/>
                        </a:defRPr>
                      </a:pPr>
                      <a:r>
                        <a:rPr b="0"/>
                        <a:t>Pasting the .war file</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5 sec</a:t>
                      </a:r>
                    </a:p>
                    <a:p>
                      <a:pPr marL="36194" algn="l" defTabSz="828039">
                        <a:spcBef>
                          <a:spcPts val="300"/>
                        </a:spcBef>
                        <a:defRPr b="1" sz="800">
                          <a:uFill>
                            <a:solidFill>
                              <a:srgbClr val="000000"/>
                            </a:solidFill>
                          </a:uFill>
                          <a:latin typeface="Arial"/>
                          <a:ea typeface="Arial"/>
                          <a:cs typeface="Arial"/>
                          <a:sym typeface="Arial"/>
                        </a:defRPr>
                      </a:pPr>
                      <a:r>
                        <a:rPr b="0"/>
                        <a:t>60 sec</a:t>
                      </a:r>
                    </a:p>
                    <a:p>
                      <a:pPr marL="36194" algn="l" defTabSz="828039">
                        <a:spcBef>
                          <a:spcPts val="300"/>
                        </a:spcBef>
                        <a:defRPr sz="800">
                          <a:uFill>
                            <a:solidFill>
                              <a:srgbClr val="000000"/>
                            </a:solidFill>
                          </a:uFill>
                          <a:latin typeface="Arial"/>
                          <a:ea typeface="Arial"/>
                          <a:cs typeface="Arial"/>
                          <a:sym typeface="Arial"/>
                        </a:defRPr>
                      </a:pPr>
                    </a:p>
                    <a:p>
                      <a:pPr marL="36194" algn="l" defTabSz="828039">
                        <a:spcBef>
                          <a:spcPts val="300"/>
                        </a:spcBef>
                        <a:defRPr b="1" sz="800">
                          <a:uFill>
                            <a:solidFill>
                              <a:srgbClr val="000000"/>
                            </a:solidFill>
                          </a:uFill>
                          <a:latin typeface="Arial"/>
                          <a:ea typeface="Arial"/>
                          <a:cs typeface="Arial"/>
                          <a:sym typeface="Arial"/>
                        </a:defRPr>
                      </a:pPr>
                      <a:r>
                        <a:rPr b="0"/>
                        <a:t>10 sec</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75</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138.88</a:t>
                      </a:r>
                    </a:p>
                    <a:p>
                      <a:pPr marL="36194" algn="l" defTabSz="828039">
                        <a:spcBef>
                          <a:spcPts val="300"/>
                        </a:spcBef>
                        <a:defRPr b="1" sz="800">
                          <a:uFill>
                            <a:solidFill>
                              <a:srgbClr val="000000"/>
                            </a:solidFill>
                          </a:uFill>
                          <a:latin typeface="Arial"/>
                          <a:ea typeface="Arial"/>
                          <a:cs typeface="Arial"/>
                          <a:sym typeface="Arial"/>
                        </a:defRPr>
                      </a:pPr>
                      <a:r>
                        <a:rPr b="0"/>
                        <a:t>1666.66</a:t>
                      </a:r>
                    </a:p>
                    <a:p>
                      <a:pPr marL="36194" algn="l" defTabSz="828039">
                        <a:spcBef>
                          <a:spcPts val="300"/>
                        </a:spcBef>
                        <a:defRPr sz="800">
                          <a:uFill>
                            <a:solidFill>
                              <a:srgbClr val="000000"/>
                            </a:solidFill>
                          </a:uFill>
                          <a:latin typeface="Arial"/>
                          <a:ea typeface="Arial"/>
                          <a:cs typeface="Arial"/>
                          <a:sym typeface="Arial"/>
                        </a:defRPr>
                      </a:pPr>
                    </a:p>
                    <a:p>
                      <a:pPr marL="36194" algn="l" defTabSz="828039">
                        <a:spcBef>
                          <a:spcPts val="300"/>
                        </a:spcBef>
                        <a:defRPr b="1" sz="800">
                          <a:uFill>
                            <a:solidFill>
                              <a:srgbClr val="000000"/>
                            </a:solidFill>
                          </a:uFill>
                          <a:latin typeface="Arial"/>
                          <a:ea typeface="Arial"/>
                          <a:cs typeface="Arial"/>
                          <a:sym typeface="Arial"/>
                        </a:defRPr>
                      </a:pPr>
                      <a:r>
                        <a:rPr b="0"/>
                        <a:t>277.77</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2083.33</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r>
              <a:tr h="431800">
                <a:tc>
                  <a:txBody>
                    <a:bodyPr/>
                    <a:lstStyle/>
                    <a:p>
                      <a:pPr marL="36194" algn="l" defTabSz="828039">
                        <a:spcBef>
                          <a:spcPts val="300"/>
                        </a:spcBef>
                        <a:defRPr b="1" sz="800">
                          <a:uFill>
                            <a:solidFill>
                              <a:srgbClr val="000000"/>
                            </a:solidFill>
                          </a:uFill>
                          <a:latin typeface="Arial"/>
                          <a:ea typeface="Arial"/>
                          <a:cs typeface="Arial"/>
                          <a:sym typeface="Arial"/>
                        </a:defRPr>
                      </a:pPr>
                      <a:r>
                        <a:rPr b="0"/>
                        <a:t>Restarting the server application</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Writing the command to stop the application server</a:t>
                      </a:r>
                    </a:p>
                    <a:p>
                      <a:pPr marL="36194" algn="l" defTabSz="828039">
                        <a:spcBef>
                          <a:spcPts val="300"/>
                        </a:spcBef>
                        <a:defRPr b="1" sz="800">
                          <a:uFill>
                            <a:solidFill>
                              <a:srgbClr val="000000"/>
                            </a:solidFill>
                          </a:uFill>
                          <a:latin typeface="Arial"/>
                          <a:ea typeface="Arial"/>
                          <a:cs typeface="Arial"/>
                          <a:sym typeface="Arial"/>
                        </a:defRPr>
                      </a:pPr>
                      <a:r>
                        <a:rPr b="0"/>
                        <a:t>Stoppage process</a:t>
                      </a:r>
                    </a:p>
                    <a:p>
                      <a:pPr marL="36194" algn="l" defTabSz="828039">
                        <a:spcBef>
                          <a:spcPts val="300"/>
                        </a:spcBef>
                        <a:defRPr b="1" sz="800">
                          <a:uFill>
                            <a:solidFill>
                              <a:srgbClr val="000000"/>
                            </a:solidFill>
                          </a:uFill>
                          <a:latin typeface="Arial"/>
                          <a:ea typeface="Arial"/>
                          <a:cs typeface="Arial"/>
                          <a:sym typeface="Arial"/>
                        </a:defRPr>
                      </a:pPr>
                      <a:r>
                        <a:rPr b="0"/>
                        <a:t>Writing the command to start the application server</a:t>
                      </a:r>
                    </a:p>
                    <a:p>
                      <a:pPr marL="36194" algn="l" defTabSz="828039">
                        <a:spcBef>
                          <a:spcPts val="300"/>
                        </a:spcBef>
                        <a:defRPr b="1" sz="800">
                          <a:uFill>
                            <a:solidFill>
                              <a:srgbClr val="000000"/>
                            </a:solidFill>
                          </a:uFill>
                          <a:latin typeface="Arial"/>
                          <a:ea typeface="Arial"/>
                          <a:cs typeface="Arial"/>
                          <a:sym typeface="Arial"/>
                        </a:defRPr>
                      </a:pPr>
                      <a:r>
                        <a:rPr b="0"/>
                        <a:t>Starting process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5 sec</a:t>
                      </a:r>
                    </a:p>
                    <a:p>
                      <a:pPr marL="36194" algn="l" defTabSz="828039">
                        <a:spcBef>
                          <a:spcPts val="300"/>
                        </a:spcBef>
                        <a:defRPr sz="800">
                          <a:uFill>
                            <a:solidFill>
                              <a:srgbClr val="000000"/>
                            </a:solidFill>
                          </a:uFill>
                          <a:latin typeface="Arial"/>
                          <a:ea typeface="Arial"/>
                          <a:cs typeface="Arial"/>
                          <a:sym typeface="Arial"/>
                        </a:defRPr>
                      </a:pPr>
                    </a:p>
                    <a:p>
                      <a:pPr marL="36194" algn="l" defTabSz="828039">
                        <a:spcBef>
                          <a:spcPts val="300"/>
                        </a:spcBef>
                        <a:defRPr b="1" sz="800">
                          <a:uFill>
                            <a:solidFill>
                              <a:srgbClr val="000000"/>
                            </a:solidFill>
                          </a:uFill>
                          <a:latin typeface="Arial"/>
                          <a:ea typeface="Arial"/>
                          <a:cs typeface="Arial"/>
                          <a:sym typeface="Arial"/>
                        </a:defRPr>
                      </a:pPr>
                      <a:r>
                        <a:rPr b="0"/>
                        <a:t>30 sec</a:t>
                      </a:r>
                    </a:p>
                    <a:p>
                      <a:pPr marL="36194" algn="l" defTabSz="828039">
                        <a:spcBef>
                          <a:spcPts val="300"/>
                        </a:spcBef>
                        <a:defRPr b="1" sz="800">
                          <a:uFill>
                            <a:solidFill>
                              <a:srgbClr val="000000"/>
                            </a:solidFill>
                          </a:uFill>
                          <a:latin typeface="Arial"/>
                          <a:ea typeface="Arial"/>
                          <a:cs typeface="Arial"/>
                          <a:sym typeface="Arial"/>
                        </a:defRPr>
                      </a:pPr>
                      <a:r>
                        <a:rPr b="0"/>
                        <a:t>5 sec</a:t>
                      </a:r>
                    </a:p>
                    <a:p>
                      <a:pPr marL="36194" algn="l" defTabSz="828039">
                        <a:spcBef>
                          <a:spcPts val="300"/>
                        </a:spcBef>
                        <a:defRPr sz="800">
                          <a:uFill>
                            <a:solidFill>
                              <a:srgbClr val="000000"/>
                            </a:solidFill>
                          </a:uFill>
                          <a:latin typeface="Arial"/>
                          <a:ea typeface="Arial"/>
                          <a:cs typeface="Arial"/>
                          <a:sym typeface="Arial"/>
                        </a:defRPr>
                      </a:pPr>
                    </a:p>
                    <a:p>
                      <a:pPr marL="36194" algn="l" defTabSz="828039">
                        <a:spcBef>
                          <a:spcPts val="300"/>
                        </a:spcBef>
                        <a:defRPr b="1" sz="800">
                          <a:uFill>
                            <a:solidFill>
                              <a:srgbClr val="000000"/>
                            </a:solidFill>
                          </a:uFill>
                          <a:latin typeface="Arial"/>
                          <a:ea typeface="Arial"/>
                          <a:cs typeface="Arial"/>
                          <a:sym typeface="Arial"/>
                        </a:defRPr>
                      </a:pPr>
                      <a:r>
                        <a:rPr b="0"/>
                        <a:t>180 sec</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220</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138.88</a:t>
                      </a:r>
                    </a:p>
                    <a:p>
                      <a:pPr marL="36194" algn="l" defTabSz="828039">
                        <a:spcBef>
                          <a:spcPts val="300"/>
                        </a:spcBef>
                        <a:defRPr sz="800">
                          <a:uFill>
                            <a:solidFill>
                              <a:srgbClr val="000000"/>
                            </a:solidFill>
                          </a:uFill>
                          <a:latin typeface="Arial"/>
                          <a:ea typeface="Arial"/>
                          <a:cs typeface="Arial"/>
                          <a:sym typeface="Arial"/>
                        </a:defRPr>
                      </a:pPr>
                    </a:p>
                    <a:p>
                      <a:pPr marL="36194" algn="l" defTabSz="828039">
                        <a:spcBef>
                          <a:spcPts val="300"/>
                        </a:spcBef>
                        <a:defRPr b="1" sz="800">
                          <a:uFill>
                            <a:solidFill>
                              <a:srgbClr val="000000"/>
                            </a:solidFill>
                          </a:uFill>
                          <a:latin typeface="Arial"/>
                          <a:ea typeface="Arial"/>
                          <a:cs typeface="Arial"/>
                          <a:sym typeface="Arial"/>
                        </a:defRPr>
                      </a:pPr>
                      <a:r>
                        <a:rPr b="0"/>
                        <a:t>833.33</a:t>
                      </a:r>
                    </a:p>
                    <a:p>
                      <a:pPr marL="36194" algn="l" defTabSz="828039">
                        <a:spcBef>
                          <a:spcPts val="300"/>
                        </a:spcBef>
                        <a:defRPr b="1" sz="800">
                          <a:uFill>
                            <a:solidFill>
                              <a:srgbClr val="000000"/>
                            </a:solidFill>
                          </a:uFill>
                          <a:latin typeface="Arial"/>
                          <a:ea typeface="Arial"/>
                          <a:cs typeface="Arial"/>
                          <a:sym typeface="Arial"/>
                        </a:defRPr>
                      </a:pPr>
                      <a:r>
                        <a:rPr b="0"/>
                        <a:t>138.88</a:t>
                      </a:r>
                    </a:p>
                    <a:p>
                      <a:pPr marL="36194" algn="l" defTabSz="828039">
                        <a:spcBef>
                          <a:spcPts val="300"/>
                        </a:spcBef>
                        <a:defRPr sz="800">
                          <a:uFill>
                            <a:solidFill>
                              <a:srgbClr val="000000"/>
                            </a:solidFill>
                          </a:uFill>
                          <a:latin typeface="Arial"/>
                          <a:ea typeface="Arial"/>
                          <a:cs typeface="Arial"/>
                          <a:sym typeface="Arial"/>
                        </a:defRPr>
                      </a:pPr>
                    </a:p>
                    <a:p>
                      <a:pPr marL="36194" algn="l" defTabSz="828039">
                        <a:spcBef>
                          <a:spcPts val="300"/>
                        </a:spcBef>
                        <a:defRPr b="1" sz="800">
                          <a:uFill>
                            <a:solidFill>
                              <a:srgbClr val="000000"/>
                            </a:solidFill>
                          </a:uFill>
                          <a:latin typeface="Arial"/>
                          <a:ea typeface="Arial"/>
                          <a:cs typeface="Arial"/>
                          <a:sym typeface="Arial"/>
                        </a:defRPr>
                      </a:pPr>
                      <a:r>
                        <a:rPr b="0"/>
                        <a:t>5000</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6111.11</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r>
              <a:tr h="431800">
                <a:tc>
                  <a:txBody>
                    <a:bodyPr/>
                    <a:lstStyle/>
                    <a:p>
                      <a:pPr marL="36194" algn="l" defTabSz="828039">
                        <a:spcBef>
                          <a:spcPts val="300"/>
                        </a:spcBef>
                        <a:defRPr b="1" sz="800">
                          <a:uFill>
                            <a:solidFill>
                              <a:srgbClr val="000000"/>
                            </a:solidFill>
                          </a:uFill>
                          <a:latin typeface="Arial"/>
                          <a:ea typeface="Arial"/>
                          <a:cs typeface="Arial"/>
                          <a:sym typeface="Arial"/>
                        </a:defRPr>
                      </a:pPr>
                      <a:r>
                        <a:rPr b="0"/>
                        <a:t>Total TMU</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sz="800">
                          <a:uFill>
                            <a:solidFill>
                              <a:srgbClr val="000000"/>
                            </a:solidFill>
                          </a:uFill>
                          <a:latin typeface="Arial"/>
                          <a:ea typeface="Arial"/>
                          <a:cs typeface="Arial"/>
                          <a:sym typeface="Arial"/>
                        </a:defRPr>
                      </a:pP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sz="800">
                          <a:uFill>
                            <a:solidFill>
                              <a:srgbClr val="000000"/>
                            </a:solidFill>
                          </a:uFill>
                          <a:latin typeface="Arial"/>
                          <a:ea typeface="Arial"/>
                          <a:cs typeface="Arial"/>
                          <a:sym typeface="Arial"/>
                        </a:defRPr>
                      </a:pP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1327</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sz="800">
                          <a:uFill>
                            <a:solidFill>
                              <a:srgbClr val="000000"/>
                            </a:solidFill>
                          </a:uFill>
                          <a:latin typeface="Arial"/>
                          <a:ea typeface="Arial"/>
                          <a:cs typeface="Arial"/>
                          <a:sym typeface="Arial"/>
                        </a:defRPr>
                      </a:pP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sz="800">
                          <a:uFill>
                            <a:solidFill>
                              <a:srgbClr val="000000"/>
                            </a:solidFill>
                          </a:uFill>
                          <a:latin typeface="Arial"/>
                          <a:ea typeface="Arial"/>
                          <a:cs typeface="Arial"/>
                          <a:sym typeface="Arial"/>
                        </a:defRPr>
                      </a:pPr>
                      <a:r>
                        <a:rPr b="0"/>
                        <a:t>36861.11</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r>
            </a:tbl>
          </a:graphicData>
        </a:graphic>
      </p:graphicFrame>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72" name="Table"/>
          <p:cNvGraphicFramePr/>
          <p:nvPr/>
        </p:nvGraphicFramePr>
        <p:xfrm>
          <a:off x="1575089" y="366165"/>
          <a:ext cx="5791201" cy="300990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990600"/>
                <a:gridCol w="1979929"/>
                <a:gridCol w="720090"/>
                <a:gridCol w="720090"/>
                <a:gridCol w="720090"/>
                <a:gridCol w="720090"/>
              </a:tblGrid>
              <a:tr h="203200">
                <a:tc>
                  <a:txBody>
                    <a:bodyPr/>
                    <a:lstStyle/>
                    <a:p>
                      <a:pPr marL="36194" algn="l" defTabSz="828039">
                        <a:spcBef>
                          <a:spcPts val="300"/>
                        </a:spcBef>
                        <a:defRPr>
                          <a:solidFill>
                            <a:srgbClr val="000000"/>
                          </a:solidFill>
                          <a:uFill>
                            <a:solidFill>
                              <a:srgbClr val="000000"/>
                            </a:solidFill>
                          </a:uFill>
                          <a:latin typeface="Arial"/>
                          <a:ea typeface="Arial"/>
                          <a:cs typeface="Arial"/>
                          <a:sym typeface="Arial"/>
                        </a:defRPr>
                      </a:pPr>
                      <a:r>
                        <a:t>Main Process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c>
                  <a:txBody>
                    <a:bodyPr/>
                    <a:lstStyle/>
                    <a:p>
                      <a:pPr marL="36194" algn="l" defTabSz="828039">
                        <a:spcBef>
                          <a:spcPts val="300"/>
                        </a:spcBef>
                        <a:defRPr>
                          <a:solidFill>
                            <a:srgbClr val="000000"/>
                          </a:solidFill>
                          <a:uFill>
                            <a:solidFill>
                              <a:srgbClr val="000000"/>
                            </a:solidFill>
                          </a:uFill>
                          <a:latin typeface="Arial"/>
                          <a:ea typeface="Arial"/>
                          <a:cs typeface="Arial"/>
                          <a:sym typeface="Arial"/>
                        </a:defRPr>
                      </a:pPr>
                      <a:r>
                        <a:t>Subprocesses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c>
                  <a:txBody>
                    <a:bodyPr/>
                    <a:lstStyle/>
                    <a:p>
                      <a:pPr marL="36194" algn="l" defTabSz="828039">
                        <a:spcBef>
                          <a:spcPts val="300"/>
                        </a:spcBef>
                        <a:defRPr>
                          <a:solidFill>
                            <a:srgbClr val="000000"/>
                          </a:solidFill>
                          <a:uFill>
                            <a:solidFill>
                              <a:srgbClr val="000000"/>
                            </a:solidFill>
                          </a:uFill>
                          <a:latin typeface="Arial"/>
                          <a:ea typeface="Arial"/>
                          <a:cs typeface="Arial"/>
                          <a:sym typeface="Arial"/>
                        </a:defRPr>
                      </a:pPr>
                      <a:r>
                        <a:t>Time</a:t>
                      </a:r>
                    </a:p>
                    <a:p>
                      <a:pPr marL="36194" algn="l" defTabSz="828039">
                        <a:spcBef>
                          <a:spcPts val="300"/>
                        </a:spcBef>
                        <a:defRPr>
                          <a:solidFill>
                            <a:srgbClr val="000000"/>
                          </a:solidFill>
                          <a:uFill>
                            <a:solidFill>
                              <a:srgbClr val="000000"/>
                            </a:solidFill>
                          </a:uFill>
                          <a:latin typeface="Arial"/>
                          <a:ea typeface="Arial"/>
                          <a:cs typeface="Arial"/>
                          <a:sym typeface="Arial"/>
                        </a:defRPr>
                      </a:pPr>
                      <a:r>
                        <a:t>in seconds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c>
                  <a:txBody>
                    <a:bodyPr/>
                    <a:lstStyle/>
                    <a:p>
                      <a:pPr marL="36194" algn="l" defTabSz="828039">
                        <a:spcBef>
                          <a:spcPts val="300"/>
                        </a:spcBef>
                        <a:defRPr>
                          <a:solidFill>
                            <a:srgbClr val="000000"/>
                          </a:solidFill>
                          <a:uFill>
                            <a:solidFill>
                              <a:srgbClr val="000000"/>
                            </a:solidFill>
                          </a:uFill>
                          <a:latin typeface="Arial"/>
                          <a:ea typeface="Arial"/>
                          <a:cs typeface="Arial"/>
                          <a:sym typeface="Arial"/>
                        </a:defRPr>
                      </a:pPr>
                      <a:r>
                        <a:t>Total time in seconds</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c>
                  <a:txBody>
                    <a:bodyPr/>
                    <a:lstStyle/>
                    <a:p>
                      <a:pPr marL="36194" algn="l" defTabSz="828039">
                        <a:spcBef>
                          <a:spcPts val="300"/>
                        </a:spcBef>
                        <a:defRPr>
                          <a:solidFill>
                            <a:srgbClr val="000000"/>
                          </a:solidFill>
                          <a:uFill>
                            <a:solidFill>
                              <a:srgbClr val="000000"/>
                            </a:solidFill>
                          </a:uFill>
                          <a:latin typeface="Arial"/>
                          <a:ea typeface="Arial"/>
                          <a:cs typeface="Arial"/>
                          <a:sym typeface="Arial"/>
                        </a:defRPr>
                      </a:pPr>
                      <a:r>
                        <a:t>Time in TMU</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c>
                  <a:txBody>
                    <a:bodyPr/>
                    <a:lstStyle/>
                    <a:p>
                      <a:pPr marL="36194" algn="l" defTabSz="828039">
                        <a:spcBef>
                          <a:spcPts val="300"/>
                        </a:spcBef>
                        <a:defRPr>
                          <a:solidFill>
                            <a:srgbClr val="000000"/>
                          </a:solidFill>
                          <a:uFill>
                            <a:solidFill>
                              <a:srgbClr val="000000"/>
                            </a:solidFill>
                          </a:uFill>
                          <a:latin typeface="Arial"/>
                          <a:ea typeface="Arial"/>
                          <a:cs typeface="Arial"/>
                          <a:sym typeface="Arial"/>
                        </a:defRPr>
                      </a:pPr>
                      <a:r>
                        <a:t>Total time in TMU</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solidFill>
                      <a:srgbClr val="CFE2F3"/>
                    </a:solidFill>
                  </a:tcPr>
                </a:tc>
              </a:tr>
              <a:tr h="203200">
                <a:tc>
                  <a:txBody>
                    <a:bodyPr/>
                    <a:lstStyle/>
                    <a:p>
                      <a:pPr marL="36194" algn="l" defTabSz="828039">
                        <a:spcBef>
                          <a:spcPts val="300"/>
                        </a:spcBef>
                        <a:defRPr b="1">
                          <a:uFill>
                            <a:solidFill>
                              <a:srgbClr val="000000"/>
                            </a:solidFill>
                          </a:uFill>
                          <a:latin typeface="Arial"/>
                          <a:ea typeface="Arial"/>
                          <a:cs typeface="Arial"/>
                          <a:sym typeface="Arial"/>
                        </a:defRPr>
                      </a:pPr>
                      <a:r>
                        <a:rPr b="0"/>
                        <a:t>Sending a request for desired services to Arrowhead Server</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Clicking on the add button</a:t>
                      </a:r>
                    </a:p>
                    <a:p>
                      <a:pPr marL="36194" algn="l" defTabSz="828039">
                        <a:spcBef>
                          <a:spcPts val="300"/>
                        </a:spcBef>
                        <a:defRPr b="1">
                          <a:uFill>
                            <a:solidFill>
                              <a:srgbClr val="000000"/>
                            </a:solidFill>
                          </a:uFill>
                          <a:latin typeface="Arial"/>
                          <a:ea typeface="Arial"/>
                          <a:cs typeface="Arial"/>
                          <a:sym typeface="Arial"/>
                        </a:defRPr>
                      </a:pPr>
                      <a:r>
                        <a:rPr b="0"/>
                        <a:t>Writing the information about the service he/she is looking for</a:t>
                      </a:r>
                    </a:p>
                    <a:p>
                      <a:pPr marL="36194" algn="l" defTabSz="828039">
                        <a:spcBef>
                          <a:spcPts val="300"/>
                        </a:spcBef>
                        <a:defRPr b="1">
                          <a:uFill>
                            <a:solidFill>
                              <a:srgbClr val="000000"/>
                            </a:solidFill>
                          </a:uFill>
                          <a:latin typeface="Arial"/>
                          <a:ea typeface="Arial"/>
                          <a:cs typeface="Arial"/>
                          <a:sym typeface="Arial"/>
                        </a:defRPr>
                      </a:pPr>
                      <a:r>
                        <a:rPr b="0"/>
                        <a:t>Click on the send</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1 sec</a:t>
                      </a:r>
                    </a:p>
                    <a:p>
                      <a:pPr marL="36194" algn="l" defTabSz="828039">
                        <a:spcBef>
                          <a:spcPts val="300"/>
                        </a:spcBef>
                        <a:defRPr b="1">
                          <a:uFill>
                            <a:solidFill>
                              <a:srgbClr val="000000"/>
                            </a:solidFill>
                          </a:uFill>
                          <a:latin typeface="Arial"/>
                          <a:ea typeface="Arial"/>
                          <a:cs typeface="Arial"/>
                          <a:sym typeface="Arial"/>
                        </a:defRPr>
                      </a:pPr>
                      <a:r>
                        <a:rPr b="0"/>
                        <a:t>10 sec</a:t>
                      </a:r>
                    </a:p>
                    <a:p>
                      <a:pPr marL="36194" algn="l" defTabSz="828039">
                        <a:spcBef>
                          <a:spcPts val="300"/>
                        </a:spcBef>
                        <a:defRPr>
                          <a:uFill>
                            <a:solidFill>
                              <a:srgbClr val="000000"/>
                            </a:solidFill>
                          </a:uFill>
                          <a:latin typeface="Arial"/>
                          <a:ea typeface="Arial"/>
                          <a:cs typeface="Arial"/>
                          <a:sym typeface="Arial"/>
                        </a:defRPr>
                      </a:pPr>
                    </a:p>
                    <a:p>
                      <a:pPr marL="36194" algn="l" defTabSz="828039">
                        <a:spcBef>
                          <a:spcPts val="300"/>
                        </a:spcBef>
                        <a:defRPr b="1">
                          <a:uFill>
                            <a:solidFill>
                              <a:srgbClr val="000000"/>
                            </a:solidFill>
                          </a:uFill>
                          <a:latin typeface="Arial"/>
                          <a:ea typeface="Arial"/>
                          <a:cs typeface="Arial"/>
                          <a:sym typeface="Arial"/>
                        </a:defRPr>
                      </a:pPr>
                      <a:r>
                        <a:rPr b="0"/>
                        <a:t>1 sec</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12</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27.77</a:t>
                      </a:r>
                    </a:p>
                    <a:p>
                      <a:pPr marL="36194" algn="l" defTabSz="828039">
                        <a:spcBef>
                          <a:spcPts val="300"/>
                        </a:spcBef>
                        <a:defRPr b="1">
                          <a:uFill>
                            <a:solidFill>
                              <a:srgbClr val="000000"/>
                            </a:solidFill>
                          </a:uFill>
                          <a:latin typeface="Arial"/>
                          <a:ea typeface="Arial"/>
                          <a:cs typeface="Arial"/>
                          <a:sym typeface="Arial"/>
                        </a:defRPr>
                      </a:pPr>
                      <a:r>
                        <a:rPr b="0"/>
                        <a:t>277.77</a:t>
                      </a:r>
                    </a:p>
                    <a:p>
                      <a:pPr marL="36194" algn="l" defTabSz="828039">
                        <a:spcBef>
                          <a:spcPts val="300"/>
                        </a:spcBef>
                        <a:defRPr>
                          <a:uFill>
                            <a:solidFill>
                              <a:srgbClr val="000000"/>
                            </a:solidFill>
                          </a:uFill>
                          <a:latin typeface="Arial"/>
                          <a:ea typeface="Arial"/>
                          <a:cs typeface="Arial"/>
                          <a:sym typeface="Arial"/>
                        </a:defRPr>
                      </a:pPr>
                    </a:p>
                    <a:p>
                      <a:pPr marL="36194" algn="l" defTabSz="828039">
                        <a:spcBef>
                          <a:spcPts val="300"/>
                        </a:spcBef>
                        <a:defRPr b="1">
                          <a:uFill>
                            <a:solidFill>
                              <a:srgbClr val="000000"/>
                            </a:solidFill>
                          </a:uFill>
                          <a:latin typeface="Arial"/>
                          <a:ea typeface="Arial"/>
                          <a:cs typeface="Arial"/>
                          <a:sym typeface="Arial"/>
                        </a:defRPr>
                      </a:pPr>
                      <a:r>
                        <a:rPr b="0"/>
                        <a:t>27.77</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333.33</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r>
              <a:tr h="203200">
                <a:tc>
                  <a:txBody>
                    <a:bodyPr/>
                    <a:lstStyle/>
                    <a:p>
                      <a:pPr marL="36194" algn="l" defTabSz="828039">
                        <a:spcBef>
                          <a:spcPts val="300"/>
                        </a:spcBef>
                        <a:defRPr b="1">
                          <a:uFill>
                            <a:solidFill>
                              <a:srgbClr val="000000"/>
                            </a:solidFill>
                          </a:uFill>
                          <a:latin typeface="Arial"/>
                          <a:ea typeface="Arial"/>
                          <a:cs typeface="Arial"/>
                          <a:sym typeface="Arial"/>
                        </a:defRPr>
                      </a:pPr>
                      <a:r>
                        <a:rPr b="0"/>
                        <a:t>Finding the desired service in the response</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Finding the desired services</a:t>
                      </a:r>
                    </a:p>
                    <a:p>
                      <a:pPr marL="36194" algn="l" defTabSz="828039">
                        <a:spcBef>
                          <a:spcPts val="300"/>
                        </a:spcBef>
                        <a:defRPr b="1">
                          <a:uFill>
                            <a:solidFill>
                              <a:srgbClr val="000000"/>
                            </a:solidFill>
                          </a:uFill>
                          <a:latin typeface="Arial"/>
                          <a:ea typeface="Arial"/>
                          <a:cs typeface="Arial"/>
                          <a:sym typeface="Arial"/>
                        </a:defRPr>
                      </a:pPr>
                      <a:r>
                        <a:rPr b="0"/>
                        <a:t>Marking the services he/she is interested in </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30 sec</a:t>
                      </a:r>
                    </a:p>
                    <a:p>
                      <a:pPr marL="36194" algn="l" defTabSz="828039">
                        <a:spcBef>
                          <a:spcPts val="300"/>
                        </a:spcBef>
                        <a:defRPr>
                          <a:uFill>
                            <a:solidFill>
                              <a:srgbClr val="000000"/>
                            </a:solidFill>
                          </a:uFill>
                          <a:latin typeface="Arial"/>
                          <a:ea typeface="Arial"/>
                          <a:cs typeface="Arial"/>
                          <a:sym typeface="Arial"/>
                        </a:defRPr>
                      </a:pPr>
                    </a:p>
                    <a:p>
                      <a:pPr marL="36194" algn="l" defTabSz="828039">
                        <a:spcBef>
                          <a:spcPts val="300"/>
                        </a:spcBef>
                        <a:defRPr b="1">
                          <a:uFill>
                            <a:solidFill>
                              <a:srgbClr val="000000"/>
                            </a:solidFill>
                          </a:uFill>
                          <a:latin typeface="Arial"/>
                          <a:ea typeface="Arial"/>
                          <a:cs typeface="Arial"/>
                          <a:sym typeface="Arial"/>
                        </a:defRPr>
                      </a:pPr>
                      <a:r>
                        <a:rPr b="0"/>
                        <a:t>10 sec</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40</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833.33</a:t>
                      </a:r>
                    </a:p>
                    <a:p>
                      <a:pPr marL="36194" algn="l" defTabSz="828039">
                        <a:spcBef>
                          <a:spcPts val="300"/>
                        </a:spcBef>
                        <a:defRPr>
                          <a:uFill>
                            <a:solidFill>
                              <a:srgbClr val="000000"/>
                            </a:solidFill>
                          </a:uFill>
                          <a:latin typeface="Arial"/>
                          <a:ea typeface="Arial"/>
                          <a:cs typeface="Arial"/>
                          <a:sym typeface="Arial"/>
                        </a:defRPr>
                      </a:pPr>
                    </a:p>
                    <a:p>
                      <a:pPr marL="36194" algn="l" defTabSz="828039">
                        <a:spcBef>
                          <a:spcPts val="300"/>
                        </a:spcBef>
                        <a:defRPr b="1">
                          <a:uFill>
                            <a:solidFill>
                              <a:srgbClr val="000000"/>
                            </a:solidFill>
                          </a:uFill>
                          <a:latin typeface="Arial"/>
                          <a:ea typeface="Arial"/>
                          <a:cs typeface="Arial"/>
                          <a:sym typeface="Arial"/>
                        </a:defRPr>
                      </a:pPr>
                      <a:r>
                        <a:rPr b="0"/>
                        <a:t>277.77</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1111.11</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r>
              <a:tr h="203200">
                <a:tc>
                  <a:txBody>
                    <a:bodyPr/>
                    <a:lstStyle/>
                    <a:p>
                      <a:pPr marL="36194" algn="l" defTabSz="828039">
                        <a:spcBef>
                          <a:spcPts val="300"/>
                        </a:spcBef>
                        <a:defRPr b="1">
                          <a:uFill>
                            <a:solidFill>
                              <a:srgbClr val="000000"/>
                            </a:solidFill>
                          </a:uFill>
                          <a:latin typeface="Arial"/>
                          <a:ea typeface="Arial"/>
                          <a:cs typeface="Arial"/>
                          <a:sym typeface="Arial"/>
                        </a:defRPr>
                      </a:pPr>
                      <a:r>
                        <a:rPr b="0"/>
                        <a:t>Saving the service to the configuration</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Clicking on the save button</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1 sec</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a:uFill>
                            <a:solidFill>
                              <a:srgbClr val="000000"/>
                            </a:solidFill>
                          </a:uFill>
                          <a:latin typeface="Arial"/>
                          <a:ea typeface="Arial"/>
                          <a:cs typeface="Arial"/>
                          <a:sym typeface="Arial"/>
                        </a:defRPr>
                      </a:pPr>
                      <a:r>
                        <a:t>1</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27.77</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27.77</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r>
              <a:tr h="203200">
                <a:tc>
                  <a:txBody>
                    <a:bodyPr/>
                    <a:lstStyle/>
                    <a:p>
                      <a:pPr marL="36194" algn="l" defTabSz="828039">
                        <a:spcBef>
                          <a:spcPts val="300"/>
                        </a:spcBef>
                        <a:defRPr b="1">
                          <a:uFill>
                            <a:solidFill>
                              <a:srgbClr val="000000"/>
                            </a:solidFill>
                          </a:uFill>
                          <a:latin typeface="Arial"/>
                          <a:ea typeface="Arial"/>
                          <a:cs typeface="Arial"/>
                          <a:sym typeface="Arial"/>
                        </a:defRPr>
                      </a:pPr>
                      <a:r>
                        <a:rPr b="0"/>
                        <a:t>Total TMU</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a:uFill>
                            <a:solidFill>
                              <a:srgbClr val="000000"/>
                            </a:solidFill>
                          </a:uFill>
                          <a:latin typeface="Arial"/>
                          <a:ea typeface="Arial"/>
                          <a:cs typeface="Arial"/>
                          <a:sym typeface="Arial"/>
                        </a:defRPr>
                      </a:pP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a:uFill>
                            <a:solidFill>
                              <a:srgbClr val="000000"/>
                            </a:solidFill>
                          </a:uFill>
                          <a:latin typeface="Arial"/>
                          <a:ea typeface="Arial"/>
                          <a:cs typeface="Arial"/>
                          <a:sym typeface="Arial"/>
                        </a:defRPr>
                      </a:pP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53</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a:uFill>
                            <a:solidFill>
                              <a:srgbClr val="000000"/>
                            </a:solidFill>
                          </a:uFill>
                          <a:latin typeface="Arial"/>
                          <a:ea typeface="Arial"/>
                          <a:cs typeface="Arial"/>
                          <a:sym typeface="Arial"/>
                        </a:defRPr>
                      </a:pP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c>
                  <a:txBody>
                    <a:bodyPr/>
                    <a:lstStyle/>
                    <a:p>
                      <a:pPr marL="36194" algn="l" defTabSz="828039">
                        <a:spcBef>
                          <a:spcPts val="300"/>
                        </a:spcBef>
                        <a:defRPr b="1">
                          <a:uFill>
                            <a:solidFill>
                              <a:srgbClr val="000000"/>
                            </a:solidFill>
                          </a:uFill>
                          <a:latin typeface="Arial"/>
                          <a:ea typeface="Arial"/>
                          <a:cs typeface="Arial"/>
                          <a:sym typeface="Arial"/>
                        </a:defRPr>
                      </a:pPr>
                      <a:r>
                        <a:rPr b="0"/>
                        <a:t>1472.22</a:t>
                      </a:r>
                    </a:p>
                  </a:txBody>
                  <a:tcPr marL="50800" marR="50800" marT="50800" marB="50800" anchor="t" anchorCtr="0" horzOverflow="overflow">
                    <a:lnL w="12700">
                      <a:solidFill>
                        <a:srgbClr val="000000"/>
                      </a:solidFill>
                      <a:miter lim="400000"/>
                    </a:lnL>
                    <a:lnR w="12700">
                      <a:solidFill>
                        <a:srgbClr val="000000"/>
                      </a:solidFill>
                      <a:miter lim="400000"/>
                    </a:lnR>
                    <a:lnT w="12700">
                      <a:solidFill>
                        <a:srgbClr val="000000"/>
                      </a:solidFill>
                      <a:miter lim="400000"/>
                    </a:lnT>
                    <a:lnB w="12700">
                      <a:solidFill>
                        <a:srgbClr val="000000"/>
                      </a:solidFill>
                      <a:miter lim="400000"/>
                    </a:lnB>
                    <a:noFill/>
                  </a:tcPr>
                </a:tc>
              </a:tr>
            </a:tbl>
          </a:graphicData>
        </a:graphic>
      </p:graphicFrame>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